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2" r:id="rId4"/>
  </p:sldMasterIdLst>
  <p:notesMasterIdLst>
    <p:notesMasterId r:id="rId18"/>
  </p:notesMasterIdLst>
  <p:sldIdLst>
    <p:sldId id="277" r:id="rId5"/>
    <p:sldId id="263" r:id="rId6"/>
    <p:sldId id="266" r:id="rId7"/>
    <p:sldId id="267" r:id="rId8"/>
    <p:sldId id="276" r:id="rId9"/>
    <p:sldId id="268" r:id="rId10"/>
    <p:sldId id="278" r:id="rId11"/>
    <p:sldId id="269" r:id="rId12"/>
    <p:sldId id="272" r:id="rId13"/>
    <p:sldId id="271" r:id="rId14"/>
    <p:sldId id="274" r:id="rId15"/>
    <p:sldId id="275" r:id="rId16"/>
    <p:sldId id="265" r:id="rId17"/>
  </p:sldIdLst>
  <p:sldSz cx="9144000" cy="5143500" type="screen16x9"/>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39"/>
    <a:srgbClr val="333F48"/>
    <a:srgbClr val="0072C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27E1EE-1AE0-4D11-81AE-3EB6929BFDE7}" v="1" dt="2021-09-01T07:19:59.089"/>
    <p1510:client id="{A321DBDD-BF0C-464F-AB49-D408142E7DA4}" v="7" dt="2021-09-01T07:57:51.259"/>
    <p1510:client id="{E41C3B7A-8978-49A3-8DE1-5FE586AC1524}" v="1" dt="2021-08-26T11:43:06.803"/>
    <p1510:client id="{F0315BFF-AACC-4AAA-9737-392562244DF7}" v="10" dt="2021-09-01T15:29:16.8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800"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5A2E324-571D-4BB8-B1FD-5C3353845BC4}" type="datetimeFigureOut">
              <a:rPr lang="nb-NO" smtClean="0"/>
              <a:t>07.09.2021</a:t>
            </a:fld>
            <a:endParaRPr lang="nb-NO"/>
          </a:p>
        </p:txBody>
      </p:sp>
      <p:sp>
        <p:nvSpPr>
          <p:cNvPr id="4" name="Plassholder for lysbilde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A90031A-F2B3-43A9-B122-884F0D66664F}" type="slidenum">
              <a:rPr lang="nb-NO" smtClean="0"/>
              <a:t>‹#›</a:t>
            </a:fld>
            <a:endParaRPr lang="nb-NO"/>
          </a:p>
        </p:txBody>
      </p:sp>
    </p:spTree>
    <p:extLst>
      <p:ext uri="{BB962C8B-B14F-4D97-AF65-F5344CB8AC3E}">
        <p14:creationId xmlns:p14="http://schemas.microsoft.com/office/powerpoint/2010/main" val="2036471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Forklar hva blikking</a:t>
            </a:r>
            <a:r>
              <a:rPr lang="nb-NO" baseline="0"/>
              <a:t> er: å markere at noen er utenfor fellesskapet eller er mindre verdt, ved å se stygt på dem (språkrådet). </a:t>
            </a:r>
          </a:p>
          <a:p>
            <a:r>
              <a:rPr lang="nb-NO"/>
              <a:t>https://www.konfliktraadet.no/der-lblikkingr-blir-til-vold-er-saker-for-konfliktraadet.6150319-314028.html</a:t>
            </a:r>
          </a:p>
        </p:txBody>
      </p:sp>
      <p:sp>
        <p:nvSpPr>
          <p:cNvPr id="4" name="Plassholder for lysbildenummer 3"/>
          <p:cNvSpPr>
            <a:spLocks noGrp="1"/>
          </p:cNvSpPr>
          <p:nvPr>
            <p:ph type="sldNum" sz="quarter" idx="10"/>
          </p:nvPr>
        </p:nvSpPr>
        <p:spPr/>
        <p:txBody>
          <a:bodyPr/>
          <a:lstStyle/>
          <a:p>
            <a:fld id="{7A90031A-F2B3-43A9-B122-884F0D66664F}" type="slidenum">
              <a:rPr lang="nb-NO" smtClean="0"/>
              <a:t>4</a:t>
            </a:fld>
            <a:endParaRPr lang="nb-NO"/>
          </a:p>
        </p:txBody>
      </p:sp>
    </p:spTree>
    <p:extLst>
      <p:ext uri="{BB962C8B-B14F-4D97-AF65-F5344CB8AC3E}">
        <p14:creationId xmlns:p14="http://schemas.microsoft.com/office/powerpoint/2010/main" val="2258490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7A90031A-F2B3-43A9-B122-884F0D66664F}" type="slidenum">
              <a:rPr lang="nb-NO" smtClean="0"/>
              <a:t>10</a:t>
            </a:fld>
            <a:endParaRPr lang="nb-NO"/>
          </a:p>
        </p:txBody>
      </p:sp>
    </p:spTree>
    <p:extLst>
      <p:ext uri="{BB962C8B-B14F-4D97-AF65-F5344CB8AC3E}">
        <p14:creationId xmlns:p14="http://schemas.microsoft.com/office/powerpoint/2010/main" val="35213593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kstside">
    <p:spTree>
      <p:nvGrpSpPr>
        <p:cNvPr id="1" name=""/>
        <p:cNvGrpSpPr/>
        <p:nvPr/>
      </p:nvGrpSpPr>
      <p:grpSpPr>
        <a:xfrm>
          <a:off x="0" y="0"/>
          <a:ext cx="0" cy="0"/>
          <a:chOff x="0" y="0"/>
          <a:chExt cx="0" cy="0"/>
        </a:xfrm>
      </p:grpSpPr>
      <p:sp>
        <p:nvSpPr>
          <p:cNvPr id="6" name="Title 1"/>
          <p:cNvSpPr>
            <a:spLocks noGrp="1"/>
          </p:cNvSpPr>
          <p:nvPr>
            <p:ph type="title"/>
          </p:nvPr>
        </p:nvSpPr>
        <p:spPr>
          <a:xfrm>
            <a:off x="444175" y="314542"/>
            <a:ext cx="7775034" cy="521312"/>
          </a:xfrm>
        </p:spPr>
        <p:txBody>
          <a:bodyPr lIns="0" tIns="0" rIns="0" bIns="0">
            <a:noAutofit/>
          </a:bodyPr>
          <a:lstStyle>
            <a:lvl1pPr algn="l">
              <a:defRPr sz="3000">
                <a:solidFill>
                  <a:srgbClr val="009639"/>
                </a:solidFill>
              </a:defRPr>
            </a:lvl1pPr>
          </a:lstStyle>
          <a:p>
            <a:r>
              <a:rPr lang="nb-NO"/>
              <a:t>Klikk for å redigere tittelstil</a:t>
            </a:r>
          </a:p>
        </p:txBody>
      </p:sp>
      <p:sp>
        <p:nvSpPr>
          <p:cNvPr id="7" name="Content Placeholder 2"/>
          <p:cNvSpPr>
            <a:spLocks noGrp="1"/>
          </p:cNvSpPr>
          <p:nvPr>
            <p:ph sz="quarter" idx="10"/>
          </p:nvPr>
        </p:nvSpPr>
        <p:spPr>
          <a:xfrm>
            <a:off x="459833" y="933973"/>
            <a:ext cx="7773988" cy="3876675"/>
          </a:xfrm>
        </p:spPr>
        <p:txBody>
          <a:bodyPr>
            <a:normAutofit/>
          </a:bodyPr>
          <a:lstStyle>
            <a:lvl1pPr marL="274320" indent="-274320">
              <a:buClr>
                <a:srgbClr val="009639"/>
              </a:buClr>
              <a:buFont typeface="Arial" pitchFamily="34" charset="0"/>
              <a:buChar char="•"/>
              <a:defRPr sz="2200">
                <a:latin typeface="+mj-lt"/>
              </a:defRPr>
            </a:lvl1pPr>
            <a:lvl2pPr marL="548640" indent="-274320">
              <a:buClr>
                <a:srgbClr val="009639"/>
              </a:buClr>
              <a:buFont typeface="Arial" pitchFamily="34" charset="0"/>
              <a:buChar char="•"/>
              <a:defRPr sz="2200">
                <a:latin typeface="+mj-lt"/>
              </a:defRPr>
            </a:lvl2pPr>
            <a:lvl3pPr marL="822960" indent="-274320">
              <a:buClr>
                <a:srgbClr val="009639"/>
              </a:buClr>
              <a:buFont typeface="Arial" pitchFamily="34" charset="0"/>
              <a:buChar char="•"/>
              <a:defRPr sz="2200">
                <a:latin typeface="+mj-lt"/>
              </a:defRPr>
            </a:lvl3pPr>
            <a:lvl4pPr marL="274320" indent="-274320">
              <a:buClr>
                <a:schemeClr val="accent4"/>
              </a:buClr>
              <a:buFont typeface="Arial" pitchFamily="34" charset="0"/>
              <a:buChar char="•"/>
              <a:defRPr sz="2200">
                <a:latin typeface="+mj-lt"/>
              </a:defRPr>
            </a:lvl4pPr>
            <a:lvl5pPr marL="274320" indent="-274320">
              <a:buClr>
                <a:schemeClr val="accent4"/>
              </a:buClr>
              <a:buFont typeface="Arial" pitchFamily="34" charset="0"/>
              <a:buChar char="•"/>
              <a:defRPr sz="2200">
                <a:latin typeface="+mj-lt"/>
              </a:defRPr>
            </a:lvl5pPr>
          </a:lstStyle>
          <a:p>
            <a:pPr lvl="0"/>
            <a:r>
              <a:rPr lang="nb-NO"/>
              <a:t>Klikk for å redigere tekststiler i malen</a:t>
            </a:r>
          </a:p>
          <a:p>
            <a:pPr lvl="1"/>
            <a:r>
              <a:rPr lang="en-US" err="1"/>
              <a:t>Nivå</a:t>
            </a:r>
            <a:r>
              <a:rPr lang="en-US"/>
              <a:t> 2</a:t>
            </a:r>
          </a:p>
          <a:p>
            <a:pPr lvl="2"/>
            <a:r>
              <a:rPr lang="en-US" err="1"/>
              <a:t>Nivå</a:t>
            </a:r>
            <a:r>
              <a:rPr lang="en-US"/>
              <a:t> 3</a:t>
            </a:r>
          </a:p>
        </p:txBody>
      </p:sp>
      <p:pic>
        <p:nvPicPr>
          <p:cNvPr id="8"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rot="16200000">
            <a:off x="6100629" y="2149984"/>
            <a:ext cx="5143502" cy="843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0975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ullfoto m/ boks høyre">
    <p:spTree>
      <p:nvGrpSpPr>
        <p:cNvPr id="1" name=""/>
        <p:cNvGrpSpPr/>
        <p:nvPr/>
      </p:nvGrpSpPr>
      <p:grpSpPr>
        <a:xfrm>
          <a:off x="0" y="0"/>
          <a:ext cx="0" cy="0"/>
          <a:chOff x="0" y="0"/>
          <a:chExt cx="0" cy="0"/>
        </a:xfrm>
      </p:grpSpPr>
      <p:sp>
        <p:nvSpPr>
          <p:cNvPr id="5" name="Picture Placeholder 2"/>
          <p:cNvSpPr>
            <a:spLocks noGrp="1"/>
          </p:cNvSpPr>
          <p:nvPr>
            <p:ph type="pic" sz="quarter" idx="10"/>
          </p:nvPr>
        </p:nvSpPr>
        <p:spPr>
          <a:xfrm>
            <a:off x="0" y="0"/>
            <a:ext cx="9144000" cy="5143500"/>
          </a:xfrm>
        </p:spPr>
        <p:txBody>
          <a:bodyPr lIns="0" tIns="0" rIns="0" bIns="0" anchor="t" anchorCtr="0">
            <a:normAutofit/>
          </a:bodyPr>
          <a:lstStyle>
            <a:lvl1pPr marL="0" indent="0" algn="ctr">
              <a:buNone/>
              <a:defRPr/>
            </a:lvl1pPr>
          </a:lstStyle>
          <a:p>
            <a:r>
              <a:rPr lang="en-US"/>
              <a:t>Click icon to add picture</a:t>
            </a:r>
          </a:p>
        </p:txBody>
      </p:sp>
      <p:sp>
        <p:nvSpPr>
          <p:cNvPr id="8" name="Title 1"/>
          <p:cNvSpPr>
            <a:spLocks noGrp="1"/>
          </p:cNvSpPr>
          <p:nvPr>
            <p:ph type="ctrTitle" hasCustomPrompt="1"/>
          </p:nvPr>
        </p:nvSpPr>
        <p:spPr>
          <a:xfrm>
            <a:off x="4572000" y="451104"/>
            <a:ext cx="4131707" cy="4206240"/>
          </a:xfrm>
          <a:solidFill>
            <a:srgbClr val="009639">
              <a:alpha val="80000"/>
            </a:srgbClr>
          </a:solidFill>
        </p:spPr>
        <p:txBody>
          <a:bodyPr lIns="256032" tIns="182880" rIns="255600" bIns="0" anchor="t">
            <a:noAutofit/>
          </a:bodyPr>
          <a:lstStyle>
            <a:lvl1pPr algn="l">
              <a:defRPr sz="4000" b="1" baseline="0">
                <a:solidFill>
                  <a:schemeClr val="bg1"/>
                </a:solidFill>
              </a:defRPr>
            </a:lvl1pPr>
          </a:lstStyle>
          <a:p>
            <a:r>
              <a:rPr lang="nb-NO"/>
              <a:t>Tekst</a:t>
            </a:r>
          </a:p>
        </p:txBody>
      </p:sp>
      <p:sp>
        <p:nvSpPr>
          <p:cNvPr id="7" name="Content Placeholder 2"/>
          <p:cNvSpPr>
            <a:spLocks noGrp="1"/>
          </p:cNvSpPr>
          <p:nvPr>
            <p:ph sz="quarter" idx="14"/>
          </p:nvPr>
        </p:nvSpPr>
        <p:spPr>
          <a:xfrm>
            <a:off x="4878475" y="1345751"/>
            <a:ext cx="3545622" cy="3108961"/>
          </a:xfrm>
        </p:spPr>
        <p:txBody>
          <a:bodyPr anchor="t">
            <a:normAutofit/>
          </a:bodyPr>
          <a:lstStyle>
            <a:lvl1pPr marL="274320" indent="-274320">
              <a:buClr>
                <a:schemeClr val="bg1"/>
              </a:buClr>
              <a:buFont typeface="Arial" pitchFamily="34" charset="0"/>
              <a:buChar char="•"/>
              <a:defRPr sz="2200" i="1">
                <a:solidFill>
                  <a:schemeClr val="bg1"/>
                </a:solidFill>
                <a:latin typeface="+mj-lt"/>
              </a:defRPr>
            </a:lvl1pPr>
            <a:lvl2pPr marL="548640" indent="-274320">
              <a:buClr>
                <a:schemeClr val="bg1"/>
              </a:buClr>
              <a:buFont typeface="Arial" pitchFamily="34" charset="0"/>
              <a:buChar char="•"/>
              <a:defRPr sz="2200" i="1" baseline="0">
                <a:solidFill>
                  <a:schemeClr val="bg1"/>
                </a:solidFill>
                <a:latin typeface="+mj-lt"/>
              </a:defRPr>
            </a:lvl2pPr>
            <a:lvl3pPr marL="822960" indent="-274320">
              <a:buClr>
                <a:schemeClr val="bg1"/>
              </a:buClr>
              <a:buFont typeface="Arial" pitchFamily="34" charset="0"/>
              <a:buChar char="•"/>
              <a:defRPr sz="2200" i="1">
                <a:solidFill>
                  <a:schemeClr val="bg1"/>
                </a:solidFill>
                <a:latin typeface="+mj-lt"/>
              </a:defRPr>
            </a:lvl3pPr>
            <a:lvl4pPr marL="274320" indent="-274320">
              <a:buClr>
                <a:schemeClr val="accent4"/>
              </a:buClr>
              <a:buFont typeface="Arial" pitchFamily="34" charset="0"/>
              <a:buChar char="•"/>
              <a:defRPr sz="2200">
                <a:latin typeface="+mj-lt"/>
              </a:defRPr>
            </a:lvl4pPr>
            <a:lvl5pPr marL="274320" indent="-274320">
              <a:buClr>
                <a:schemeClr val="accent4"/>
              </a:buClr>
              <a:buFont typeface="Arial" pitchFamily="34" charset="0"/>
              <a:buChar char="•"/>
              <a:defRPr sz="2200">
                <a:latin typeface="+mj-lt"/>
              </a:defRPr>
            </a:lvl5pPr>
          </a:lstStyle>
          <a:p>
            <a:pPr lvl="0"/>
            <a:r>
              <a:rPr lang="nb-NO"/>
              <a:t>Klikk for å redigere tekststiler i malen</a:t>
            </a:r>
          </a:p>
          <a:p>
            <a:pPr lvl="1"/>
            <a:r>
              <a:rPr lang="en-US" err="1"/>
              <a:t>Nivå</a:t>
            </a:r>
            <a:r>
              <a:rPr lang="en-US"/>
              <a:t> 2</a:t>
            </a:r>
          </a:p>
          <a:p>
            <a:pPr lvl="2"/>
            <a:r>
              <a:rPr lang="en-US" err="1"/>
              <a:t>Nivå</a:t>
            </a:r>
            <a:r>
              <a:rPr lang="en-US"/>
              <a:t> 3</a:t>
            </a:r>
          </a:p>
        </p:txBody>
      </p:sp>
    </p:spTree>
    <p:extLst>
      <p:ext uri="{BB962C8B-B14F-4D97-AF65-F5344CB8AC3E}">
        <p14:creationId xmlns:p14="http://schemas.microsoft.com/office/powerpoint/2010/main" val="2575791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ullfoto">
    <p:spTree>
      <p:nvGrpSpPr>
        <p:cNvPr id="1" name=""/>
        <p:cNvGrpSpPr/>
        <p:nvPr/>
      </p:nvGrpSpPr>
      <p:grpSpPr>
        <a:xfrm>
          <a:off x="0" y="0"/>
          <a:ext cx="0" cy="0"/>
          <a:chOff x="0" y="0"/>
          <a:chExt cx="0" cy="0"/>
        </a:xfrm>
      </p:grpSpPr>
      <p:sp>
        <p:nvSpPr>
          <p:cNvPr id="5" name="Picture Placeholder 2"/>
          <p:cNvSpPr>
            <a:spLocks noGrp="1"/>
          </p:cNvSpPr>
          <p:nvPr>
            <p:ph type="pic" sz="quarter" idx="10"/>
          </p:nvPr>
        </p:nvSpPr>
        <p:spPr>
          <a:xfrm>
            <a:off x="0" y="0"/>
            <a:ext cx="9144000" cy="5143500"/>
          </a:xfrm>
        </p:spPr>
        <p:txBody>
          <a:bodyPr lIns="0" tIns="0" rIns="0" bIns="0" anchor="t" anchorCtr="0">
            <a:normAutofit/>
          </a:bodyPr>
          <a:lstStyle>
            <a:lvl1pPr marL="0" indent="0" algn="ctr">
              <a:buNone/>
              <a:defRPr/>
            </a:lvl1pPr>
          </a:lstStyle>
          <a:p>
            <a:r>
              <a:rPr lang="en-US"/>
              <a:t>Click icon to add picture</a:t>
            </a:r>
          </a:p>
        </p:txBody>
      </p:sp>
    </p:spTree>
    <p:extLst>
      <p:ext uri="{BB962C8B-B14F-4D97-AF65-F5344CB8AC3E}">
        <p14:creationId xmlns:p14="http://schemas.microsoft.com/office/powerpoint/2010/main" val="3023787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vslutningsbilde">
    <p:spTree>
      <p:nvGrpSpPr>
        <p:cNvPr id="1" name=""/>
        <p:cNvGrpSpPr/>
        <p:nvPr/>
      </p:nvGrpSpPr>
      <p:grpSpPr>
        <a:xfrm>
          <a:off x="0" y="0"/>
          <a:ext cx="0" cy="0"/>
          <a:chOff x="0" y="0"/>
          <a:chExt cx="0" cy="0"/>
        </a:xfrm>
      </p:grpSpPr>
      <p:sp>
        <p:nvSpPr>
          <p:cNvPr id="8" name="Rectangle 7"/>
          <p:cNvSpPr/>
          <p:nvPr userDrawn="1"/>
        </p:nvSpPr>
        <p:spPr>
          <a:xfrm>
            <a:off x="239416" y="235458"/>
            <a:ext cx="8665168" cy="4672584"/>
          </a:xfrm>
          <a:prstGeom prst="rect">
            <a:avLst/>
          </a:prstGeom>
          <a:solidFill>
            <a:srgbClr val="0096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6" name="Picture Placeholder 3"/>
          <p:cNvPicPr>
            <a:picLocks noChangeAspect="1"/>
          </p:cNvPicPr>
          <p:nvPr userDrawn="1"/>
        </p:nvPicPr>
        <p:blipFill>
          <a:blip r:embed="rId2">
            <a:extLst>
              <a:ext uri="{28A0092B-C50C-407E-A947-70E740481C1C}">
                <a14:useLocalDpi xmlns:a14="http://schemas.microsoft.com/office/drawing/2010/main" val="0"/>
              </a:ext>
            </a:extLst>
          </a:blip>
          <a:srcRect l="2685" r="2685"/>
          <a:stretch>
            <a:fillRect/>
          </a:stretch>
        </p:blipFill>
        <p:spPr>
          <a:xfrm>
            <a:off x="236072" y="1616980"/>
            <a:ext cx="8907928" cy="954770"/>
          </a:xfrm>
          <a:prstGeom prst="rect">
            <a:avLst/>
          </a:prstGeom>
        </p:spPr>
      </p:pic>
      <p:sp>
        <p:nvSpPr>
          <p:cNvPr id="7" name="Content Placeholder 2"/>
          <p:cNvSpPr>
            <a:spLocks noGrp="1"/>
          </p:cNvSpPr>
          <p:nvPr>
            <p:ph sz="quarter" idx="13"/>
          </p:nvPr>
        </p:nvSpPr>
        <p:spPr>
          <a:xfrm>
            <a:off x="694298" y="3198020"/>
            <a:ext cx="7611502" cy="1650206"/>
          </a:xfrm>
        </p:spPr>
        <p:txBody>
          <a:bodyPr anchor="ctr">
            <a:normAutofit/>
          </a:bodyPr>
          <a:lstStyle>
            <a:lvl1pPr marL="0" indent="0">
              <a:buClr>
                <a:schemeClr val="accent4"/>
              </a:buClr>
              <a:buFont typeface="Arial" pitchFamily="34" charset="0"/>
              <a:buNone/>
              <a:defRPr sz="2200">
                <a:solidFill>
                  <a:schemeClr val="bg1"/>
                </a:solidFill>
                <a:latin typeface="+mj-lt"/>
              </a:defRPr>
            </a:lvl1pPr>
            <a:lvl2pPr marL="274320" indent="0">
              <a:buClr>
                <a:schemeClr val="accent4"/>
              </a:buClr>
              <a:buFont typeface="Arial" pitchFamily="34" charset="0"/>
              <a:buNone/>
              <a:defRPr sz="2200">
                <a:solidFill>
                  <a:schemeClr val="bg1"/>
                </a:solidFill>
                <a:latin typeface="+mj-lt"/>
              </a:defRPr>
            </a:lvl2pPr>
            <a:lvl3pPr marL="548640" indent="0">
              <a:buClr>
                <a:schemeClr val="accent4"/>
              </a:buClr>
              <a:buFont typeface="Arial" pitchFamily="34" charset="0"/>
              <a:buNone/>
              <a:defRPr sz="2200">
                <a:solidFill>
                  <a:schemeClr val="bg1"/>
                </a:solidFill>
                <a:latin typeface="+mj-lt"/>
              </a:defRPr>
            </a:lvl3pPr>
            <a:lvl4pPr marL="274320" indent="-274320">
              <a:buClr>
                <a:schemeClr val="accent4"/>
              </a:buClr>
              <a:buFont typeface="Arial" pitchFamily="34" charset="0"/>
              <a:buChar char="•"/>
              <a:defRPr sz="2200">
                <a:latin typeface="+mj-lt"/>
              </a:defRPr>
            </a:lvl4pPr>
            <a:lvl5pPr marL="274320" indent="-274320">
              <a:buClr>
                <a:schemeClr val="accent4"/>
              </a:buClr>
              <a:buFont typeface="Arial" pitchFamily="34" charset="0"/>
              <a:buChar char="•"/>
              <a:defRPr sz="2200">
                <a:latin typeface="+mj-lt"/>
              </a:defRPr>
            </a:lvl5pPr>
          </a:lstStyle>
          <a:p>
            <a:pPr lvl="0"/>
            <a:r>
              <a:rPr lang="nb-NO"/>
              <a:t>Klikk for å redigere tekststiler i malen</a:t>
            </a:r>
          </a:p>
        </p:txBody>
      </p:sp>
    </p:spTree>
    <p:extLst>
      <p:ext uri="{BB962C8B-B14F-4D97-AF65-F5344CB8AC3E}">
        <p14:creationId xmlns:p14="http://schemas.microsoft.com/office/powerpoint/2010/main" val="3892553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elforside">
    <p:spTree>
      <p:nvGrpSpPr>
        <p:cNvPr id="1" name=""/>
        <p:cNvGrpSpPr/>
        <p:nvPr/>
      </p:nvGrpSpPr>
      <p:grpSpPr>
        <a:xfrm>
          <a:off x="0" y="0"/>
          <a:ext cx="0" cy="0"/>
          <a:chOff x="0" y="0"/>
          <a:chExt cx="0" cy="0"/>
        </a:xfrm>
      </p:grpSpPr>
      <p:sp>
        <p:nvSpPr>
          <p:cNvPr id="15" name="Title 1"/>
          <p:cNvSpPr>
            <a:spLocks noGrp="1"/>
          </p:cNvSpPr>
          <p:nvPr>
            <p:ph type="ctrTitle"/>
          </p:nvPr>
        </p:nvSpPr>
        <p:spPr>
          <a:xfrm>
            <a:off x="681036" y="1015497"/>
            <a:ext cx="7772400" cy="523156"/>
          </a:xfrm>
        </p:spPr>
        <p:txBody>
          <a:bodyPr tIns="0" bIns="0">
            <a:noAutofit/>
          </a:bodyPr>
          <a:lstStyle>
            <a:lvl1pPr algn="l">
              <a:defRPr sz="3000" b="1">
                <a:solidFill>
                  <a:srgbClr val="009639"/>
                </a:solidFill>
                <a:latin typeface="Open Sans"/>
                <a:cs typeface="Open Sans"/>
              </a:defRPr>
            </a:lvl1pPr>
          </a:lstStyle>
          <a:p>
            <a:r>
              <a:rPr lang="nb-NO"/>
              <a:t>Klikk for å redigere tittelstil</a:t>
            </a:r>
          </a:p>
        </p:txBody>
      </p:sp>
      <p:sp>
        <p:nvSpPr>
          <p:cNvPr id="16" name="Subtitle 2"/>
          <p:cNvSpPr>
            <a:spLocks noGrp="1"/>
          </p:cNvSpPr>
          <p:nvPr>
            <p:ph type="subTitle" idx="1" hasCustomPrompt="1"/>
          </p:nvPr>
        </p:nvSpPr>
        <p:spPr>
          <a:xfrm>
            <a:off x="681036" y="1538653"/>
            <a:ext cx="7772400" cy="512388"/>
          </a:xfrm>
        </p:spPr>
        <p:txBody>
          <a:bodyPr tIns="0" bIns="0">
            <a:noAutofit/>
          </a:bodyPr>
          <a:lstStyle>
            <a:lvl1pPr marL="457200" indent="-457200" algn="l">
              <a:spcBef>
                <a:spcPts val="0"/>
              </a:spcBef>
              <a:buClr>
                <a:srgbClr val="009639"/>
              </a:buClr>
              <a:buFont typeface="Arial" panose="020B0604020202020204" pitchFamily="34" charset="0"/>
              <a:buChar char="•"/>
              <a:defRPr sz="2600" b="0">
                <a:solidFill>
                  <a:srgbClr val="333F48"/>
                </a:solidFill>
                <a:latin typeface="Open Sans"/>
                <a:cs typeface="Open San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nb-NO"/>
              <a:t>Klikk for å redigere tekststiler i malen</a:t>
            </a:r>
          </a:p>
        </p:txBody>
      </p:sp>
      <p:sp>
        <p:nvSpPr>
          <p:cNvPr id="8" name="Rectangle 7"/>
          <p:cNvSpPr/>
          <p:nvPr userDrawn="1"/>
        </p:nvSpPr>
        <p:spPr>
          <a:xfrm>
            <a:off x="-9526" y="4200526"/>
            <a:ext cx="9153525" cy="975658"/>
          </a:xfrm>
          <a:prstGeom prst="rect">
            <a:avLst/>
          </a:prstGeom>
          <a:solidFill>
            <a:srgbClr val="0096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solidFill>
                <a:srgbClr val="009639"/>
              </a:solidFill>
            </a:endParaRPr>
          </a:p>
        </p:txBody>
      </p:sp>
      <p:pic>
        <p:nvPicPr>
          <p:cNvPr id="6"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32255"/>
          <a:stretch/>
        </p:blipFill>
        <p:spPr bwMode="auto">
          <a:xfrm>
            <a:off x="-9526" y="4294076"/>
            <a:ext cx="9153525" cy="7677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4819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
    <p:spTree>
      <p:nvGrpSpPr>
        <p:cNvPr id="1" name=""/>
        <p:cNvGrpSpPr/>
        <p:nvPr/>
      </p:nvGrpSpPr>
      <p:grpSpPr>
        <a:xfrm>
          <a:off x="0" y="0"/>
          <a:ext cx="0" cy="0"/>
          <a:chOff x="0" y="0"/>
          <a:chExt cx="0" cy="0"/>
        </a:xfrm>
      </p:grpSpPr>
      <p:sp>
        <p:nvSpPr>
          <p:cNvPr id="5" name="Picture Placeholder 4"/>
          <p:cNvSpPr>
            <a:spLocks noGrp="1"/>
          </p:cNvSpPr>
          <p:nvPr>
            <p:ph type="pic" sz="quarter" idx="15"/>
          </p:nvPr>
        </p:nvSpPr>
        <p:spPr>
          <a:xfrm>
            <a:off x="239416" y="738740"/>
            <a:ext cx="8665168" cy="4179887"/>
          </a:xfrm>
        </p:spPr>
        <p:txBody>
          <a:bodyPr anchor="ctr"/>
          <a:lstStyle>
            <a:lvl1pPr marL="0" indent="0" algn="ctr">
              <a:buNone/>
              <a:defRPr/>
            </a:lvl1pPr>
          </a:lstStyle>
          <a:p>
            <a:r>
              <a:rPr lang="en-US"/>
              <a:t>Click icon to add picture</a:t>
            </a:r>
          </a:p>
        </p:txBody>
      </p:sp>
      <p:sp>
        <p:nvSpPr>
          <p:cNvPr id="2" name="Title 1"/>
          <p:cNvSpPr>
            <a:spLocks noGrp="1"/>
          </p:cNvSpPr>
          <p:nvPr>
            <p:ph type="ctrTitle"/>
          </p:nvPr>
        </p:nvSpPr>
        <p:spPr>
          <a:xfrm>
            <a:off x="240329" y="738740"/>
            <a:ext cx="8668512" cy="4178808"/>
          </a:xfrm>
          <a:solidFill>
            <a:srgbClr val="009639">
              <a:alpha val="80000"/>
            </a:srgbClr>
          </a:solidFill>
        </p:spPr>
        <p:txBody>
          <a:bodyPr lIns="685800" tIns="502920" rIns="457200" bIns="1828800" anchor="t" anchorCtr="0">
            <a:noAutofit/>
          </a:bodyPr>
          <a:lstStyle>
            <a:lvl1pPr algn="l">
              <a:defRPr sz="3800" b="1">
                <a:solidFill>
                  <a:schemeClr val="bg1"/>
                </a:solidFill>
                <a:latin typeface="Open Sans"/>
                <a:cs typeface="Open Sans"/>
              </a:defRPr>
            </a:lvl1pPr>
          </a:lstStyle>
          <a:p>
            <a:r>
              <a:rPr lang="nb-NO"/>
              <a:t>Klikk for å redigere tittelstil</a:t>
            </a:r>
          </a:p>
        </p:txBody>
      </p:sp>
      <p:sp>
        <p:nvSpPr>
          <p:cNvPr id="3" name="Subtitle 2"/>
          <p:cNvSpPr>
            <a:spLocks noGrp="1"/>
          </p:cNvSpPr>
          <p:nvPr>
            <p:ph type="subTitle" idx="1" hasCustomPrompt="1"/>
          </p:nvPr>
        </p:nvSpPr>
        <p:spPr>
          <a:xfrm>
            <a:off x="930081" y="1840232"/>
            <a:ext cx="6400800" cy="914400"/>
          </a:xfrm>
        </p:spPr>
        <p:txBody>
          <a:bodyPr lIns="0" tIns="0" rIns="0" bIns="0">
            <a:noAutofit/>
          </a:bodyPr>
          <a:lstStyle>
            <a:lvl1pPr marL="0" indent="0" algn="l">
              <a:spcBef>
                <a:spcPts val="0"/>
              </a:spcBef>
              <a:buNone/>
              <a:defRPr sz="2600">
                <a:solidFill>
                  <a:schemeClr val="bg1"/>
                </a:solidFill>
                <a:latin typeface="Open Sans"/>
                <a:cs typeface="Open San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nb-NO"/>
              <a:t>Klikk for å redigere tekststiler i malen</a:t>
            </a:r>
          </a:p>
        </p:txBody>
      </p:sp>
      <p:pic>
        <p:nvPicPr>
          <p:cNvPr id="13" name="Picture 12" descr="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7709" y="198837"/>
            <a:ext cx="1236452" cy="386391"/>
          </a:xfrm>
          <a:prstGeom prst="rect">
            <a:avLst/>
          </a:prstGeom>
        </p:spPr>
      </p:pic>
    </p:spTree>
    <p:extLst>
      <p:ext uri="{BB962C8B-B14F-4D97-AF65-F5344CB8AC3E}">
        <p14:creationId xmlns:p14="http://schemas.microsoft.com/office/powerpoint/2010/main" val="851758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
    <p:spTree>
      <p:nvGrpSpPr>
        <p:cNvPr id="1" name=""/>
        <p:cNvGrpSpPr/>
        <p:nvPr/>
      </p:nvGrpSpPr>
      <p:grpSpPr>
        <a:xfrm>
          <a:off x="0" y="0"/>
          <a:ext cx="0" cy="0"/>
          <a:chOff x="0" y="0"/>
          <a:chExt cx="0" cy="0"/>
        </a:xfrm>
      </p:grpSpPr>
      <p:sp>
        <p:nvSpPr>
          <p:cNvPr id="5" name="Picture Placeholder 4"/>
          <p:cNvSpPr>
            <a:spLocks noGrp="1"/>
          </p:cNvSpPr>
          <p:nvPr>
            <p:ph type="pic" sz="quarter" idx="15"/>
          </p:nvPr>
        </p:nvSpPr>
        <p:spPr>
          <a:xfrm>
            <a:off x="239416" y="738740"/>
            <a:ext cx="8665168" cy="4179887"/>
          </a:xfrm>
        </p:spPr>
        <p:txBody>
          <a:bodyPr anchor="ctr"/>
          <a:lstStyle>
            <a:lvl1pPr marL="0" indent="0" algn="ctr">
              <a:buNone/>
              <a:defRPr/>
            </a:lvl1pPr>
          </a:lstStyle>
          <a:p>
            <a:r>
              <a:rPr lang="en-US"/>
              <a:t>Click icon to add picture</a:t>
            </a:r>
          </a:p>
        </p:txBody>
      </p:sp>
      <p:sp>
        <p:nvSpPr>
          <p:cNvPr id="2" name="Title 1"/>
          <p:cNvSpPr>
            <a:spLocks noGrp="1"/>
          </p:cNvSpPr>
          <p:nvPr>
            <p:ph type="ctrTitle"/>
          </p:nvPr>
        </p:nvSpPr>
        <p:spPr>
          <a:xfrm>
            <a:off x="239416" y="738740"/>
            <a:ext cx="8668512" cy="4178808"/>
          </a:xfrm>
          <a:solidFill>
            <a:srgbClr val="009639">
              <a:alpha val="80000"/>
            </a:srgbClr>
          </a:solidFill>
        </p:spPr>
        <p:txBody>
          <a:bodyPr lIns="685800" tIns="502920" rIns="457200" bIns="1828800" anchor="t" anchorCtr="0">
            <a:noAutofit/>
          </a:bodyPr>
          <a:lstStyle>
            <a:lvl1pPr algn="l">
              <a:defRPr sz="3800" b="1">
                <a:solidFill>
                  <a:schemeClr val="bg1"/>
                </a:solidFill>
                <a:latin typeface="Open Sans"/>
                <a:cs typeface="Open Sans"/>
              </a:defRPr>
            </a:lvl1pPr>
          </a:lstStyle>
          <a:p>
            <a:r>
              <a:rPr lang="nb-NO"/>
              <a:t>Klikk for å redigere tittelstil</a:t>
            </a:r>
          </a:p>
        </p:txBody>
      </p:sp>
      <p:sp>
        <p:nvSpPr>
          <p:cNvPr id="3" name="Subtitle 2"/>
          <p:cNvSpPr>
            <a:spLocks noGrp="1"/>
          </p:cNvSpPr>
          <p:nvPr>
            <p:ph type="subTitle" idx="1" hasCustomPrompt="1"/>
          </p:nvPr>
        </p:nvSpPr>
        <p:spPr>
          <a:xfrm>
            <a:off x="930081" y="1840232"/>
            <a:ext cx="6400800" cy="914400"/>
          </a:xfrm>
        </p:spPr>
        <p:txBody>
          <a:bodyPr lIns="0" tIns="0" rIns="0" bIns="0">
            <a:noAutofit/>
          </a:bodyPr>
          <a:lstStyle>
            <a:lvl1pPr marL="457200" indent="-457200" algn="l">
              <a:spcBef>
                <a:spcPts val="0"/>
              </a:spcBef>
              <a:buClr>
                <a:schemeClr val="bg1"/>
              </a:buClr>
              <a:buFont typeface="Arial" panose="020B0604020202020204" pitchFamily="34" charset="0"/>
              <a:buChar char="•"/>
              <a:defRPr sz="2600">
                <a:solidFill>
                  <a:schemeClr val="bg1"/>
                </a:solidFill>
                <a:latin typeface="Open Sans"/>
                <a:cs typeface="Open San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nb-NO"/>
              <a:t>Klikk for å redigere tekststiler i malen</a:t>
            </a:r>
          </a:p>
        </p:txBody>
      </p:sp>
      <p:pic>
        <p:nvPicPr>
          <p:cNvPr id="3074" name="Picture 2" descr="\\NAFIL01\Brukere$\a4419\Downloads\Nittedal-Kommune-Payoff-RGB (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39416" y="188790"/>
            <a:ext cx="2283867" cy="419090"/>
          </a:xfrm>
          <a:prstGeom prst="rect">
            <a:avLst/>
          </a:prstGeom>
          <a:noFill/>
          <a:extLst>
            <a:ext uri="{909E8E84-426E-40DD-AFC4-6F175D3DCCD1}">
              <a14:hiddenFill xmlns:a14="http://schemas.microsoft.com/office/drawing/2010/main">
                <a:solidFill>
                  <a:srgbClr val="FFFFFF"/>
                </a:solidFill>
              </a14:hiddenFill>
            </a:ext>
          </a:extLst>
        </p:spPr>
      </p:pic>
      <p:sp>
        <p:nvSpPr>
          <p:cNvPr id="6" name="Picture Placeholder 5"/>
          <p:cNvSpPr>
            <a:spLocks noGrp="1"/>
          </p:cNvSpPr>
          <p:nvPr>
            <p:ph type="pic" sz="quarter" idx="16"/>
          </p:nvPr>
        </p:nvSpPr>
        <p:spPr>
          <a:xfrm>
            <a:off x="7683796" y="738740"/>
            <a:ext cx="1220788" cy="4179887"/>
          </a:xfrm>
        </p:spPr>
        <p:txBody>
          <a:bodyPr anchor="ctr">
            <a:noAutofit/>
          </a:bodyPr>
          <a:lstStyle>
            <a:lvl1pPr marL="0" indent="0" algn="ctr">
              <a:buNone/>
              <a:defRPr>
                <a:solidFill>
                  <a:srgbClr val="FFFFFF"/>
                </a:solidFill>
              </a:defRPr>
            </a:lvl1pPr>
          </a:lstStyle>
          <a:p>
            <a:r>
              <a:rPr lang="en-US"/>
              <a:t>Click icon to add picture</a:t>
            </a:r>
            <a:endParaRPr lang="nb-NO"/>
          </a:p>
        </p:txBody>
      </p:sp>
    </p:spTree>
    <p:extLst>
      <p:ext uri="{BB962C8B-B14F-4D97-AF65-F5344CB8AC3E}">
        <p14:creationId xmlns:p14="http://schemas.microsoft.com/office/powerpoint/2010/main" val="169819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Alternativ forside - barn">
    <p:spTree>
      <p:nvGrpSpPr>
        <p:cNvPr id="1" name=""/>
        <p:cNvGrpSpPr/>
        <p:nvPr/>
      </p:nvGrpSpPr>
      <p:grpSpPr>
        <a:xfrm>
          <a:off x="0" y="0"/>
          <a:ext cx="0" cy="0"/>
          <a:chOff x="0" y="0"/>
          <a:chExt cx="0" cy="0"/>
        </a:xfrm>
      </p:grpSpPr>
      <p:sp>
        <p:nvSpPr>
          <p:cNvPr id="4" name="Rectangle 3"/>
          <p:cNvSpPr/>
          <p:nvPr userDrawn="1"/>
        </p:nvSpPr>
        <p:spPr>
          <a:xfrm>
            <a:off x="239416" y="738740"/>
            <a:ext cx="8668047" cy="4178808"/>
          </a:xfrm>
          <a:prstGeom prst="rect">
            <a:avLst/>
          </a:prstGeom>
          <a:solidFill>
            <a:srgbClr val="0096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ctrTitle"/>
          </p:nvPr>
        </p:nvSpPr>
        <p:spPr>
          <a:xfrm>
            <a:off x="229480" y="738740"/>
            <a:ext cx="8668512" cy="4178808"/>
          </a:xfrm>
          <a:noFill/>
        </p:spPr>
        <p:txBody>
          <a:bodyPr lIns="685800" tIns="502920" rIns="457200" bIns="1828800" anchor="t" anchorCtr="0">
            <a:noAutofit/>
          </a:bodyPr>
          <a:lstStyle>
            <a:lvl1pPr algn="l">
              <a:defRPr sz="3800" b="1">
                <a:solidFill>
                  <a:schemeClr val="bg1"/>
                </a:solidFill>
                <a:latin typeface="Open Sans"/>
                <a:cs typeface="Open Sans"/>
              </a:defRPr>
            </a:lvl1pPr>
          </a:lstStyle>
          <a:p>
            <a:r>
              <a:rPr lang="nb-NO"/>
              <a:t>Klikk for å redigere tittelstil</a:t>
            </a:r>
          </a:p>
        </p:txBody>
      </p:sp>
      <p:sp>
        <p:nvSpPr>
          <p:cNvPr id="3" name="Subtitle 2"/>
          <p:cNvSpPr>
            <a:spLocks noGrp="1"/>
          </p:cNvSpPr>
          <p:nvPr>
            <p:ph type="subTitle" idx="1" hasCustomPrompt="1"/>
          </p:nvPr>
        </p:nvSpPr>
        <p:spPr>
          <a:xfrm>
            <a:off x="930081" y="1840233"/>
            <a:ext cx="6400800" cy="914400"/>
          </a:xfrm>
        </p:spPr>
        <p:txBody>
          <a:bodyPr lIns="0" tIns="0" rIns="0" bIns="0">
            <a:noAutofit/>
          </a:bodyPr>
          <a:lstStyle>
            <a:lvl1pPr marL="0" indent="0" algn="l">
              <a:spcBef>
                <a:spcPts val="0"/>
              </a:spcBef>
              <a:buNone/>
              <a:defRPr sz="2600">
                <a:solidFill>
                  <a:schemeClr val="bg1"/>
                </a:solidFill>
                <a:latin typeface="Open Sans"/>
                <a:cs typeface="Open San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nb-NO"/>
              <a:t>Klikk for å redigere tekststiler i malen</a:t>
            </a:r>
          </a:p>
        </p:txBody>
      </p:sp>
      <p:pic>
        <p:nvPicPr>
          <p:cNvPr id="13" name="Picture 12" descr="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7709" y="198837"/>
            <a:ext cx="1236452" cy="386391"/>
          </a:xfrm>
          <a:prstGeom prst="rect">
            <a:avLst/>
          </a:prstGeom>
        </p:spPr>
      </p:pic>
      <p:pic>
        <p:nvPicPr>
          <p:cNvPr id="3074"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 y="3046267"/>
            <a:ext cx="8907463" cy="1576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0178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o deler">
    <p:spTree>
      <p:nvGrpSpPr>
        <p:cNvPr id="1" name=""/>
        <p:cNvGrpSpPr/>
        <p:nvPr/>
      </p:nvGrpSpPr>
      <p:grpSpPr>
        <a:xfrm>
          <a:off x="0" y="0"/>
          <a:ext cx="0" cy="0"/>
          <a:chOff x="0" y="0"/>
          <a:chExt cx="0" cy="0"/>
        </a:xfrm>
      </p:grpSpPr>
      <p:sp>
        <p:nvSpPr>
          <p:cNvPr id="13" name="Title 1"/>
          <p:cNvSpPr>
            <a:spLocks noGrp="1"/>
          </p:cNvSpPr>
          <p:nvPr>
            <p:ph type="title"/>
          </p:nvPr>
        </p:nvSpPr>
        <p:spPr>
          <a:xfrm>
            <a:off x="444175" y="314542"/>
            <a:ext cx="7715088" cy="521312"/>
          </a:xfrm>
        </p:spPr>
        <p:txBody>
          <a:bodyPr lIns="0" tIns="0" rIns="0" bIns="0">
            <a:noAutofit/>
          </a:bodyPr>
          <a:lstStyle>
            <a:lvl1pPr algn="l">
              <a:defRPr sz="3000">
                <a:solidFill>
                  <a:srgbClr val="009639"/>
                </a:solidFill>
              </a:defRPr>
            </a:lvl1pPr>
          </a:lstStyle>
          <a:p>
            <a:r>
              <a:rPr lang="nb-NO"/>
              <a:t>Klikk for å redigere tittelstil</a:t>
            </a:r>
          </a:p>
        </p:txBody>
      </p:sp>
      <p:sp>
        <p:nvSpPr>
          <p:cNvPr id="9" name="Content Placeholder 2"/>
          <p:cNvSpPr>
            <a:spLocks noGrp="1"/>
          </p:cNvSpPr>
          <p:nvPr>
            <p:ph sz="quarter" idx="11"/>
          </p:nvPr>
        </p:nvSpPr>
        <p:spPr>
          <a:xfrm>
            <a:off x="459833" y="1045030"/>
            <a:ext cx="3584342" cy="3727938"/>
          </a:xfrm>
        </p:spPr>
        <p:txBody>
          <a:bodyPr>
            <a:normAutofit/>
          </a:bodyPr>
          <a:lstStyle>
            <a:lvl1pPr marL="274320" indent="-274320">
              <a:buClr>
                <a:srgbClr val="009639"/>
              </a:buClr>
              <a:buFont typeface="Arial" pitchFamily="34" charset="0"/>
              <a:buChar char="•"/>
              <a:defRPr sz="2200">
                <a:latin typeface="+mj-lt"/>
              </a:defRPr>
            </a:lvl1pPr>
            <a:lvl2pPr marL="548640" indent="-274320">
              <a:buClr>
                <a:srgbClr val="009639"/>
              </a:buClr>
              <a:buFont typeface="Arial" pitchFamily="34" charset="0"/>
              <a:buChar char="•"/>
              <a:defRPr sz="2200">
                <a:latin typeface="+mj-lt"/>
              </a:defRPr>
            </a:lvl2pPr>
            <a:lvl3pPr marL="822960" indent="-274320">
              <a:buClr>
                <a:srgbClr val="009639"/>
              </a:buClr>
              <a:buFont typeface="Arial" pitchFamily="34" charset="0"/>
              <a:buChar char="•"/>
              <a:defRPr sz="2200">
                <a:latin typeface="+mj-lt"/>
              </a:defRPr>
            </a:lvl3pPr>
            <a:lvl4pPr marL="274320" indent="-274320">
              <a:buClr>
                <a:schemeClr val="accent4"/>
              </a:buClr>
              <a:buFont typeface="Arial" pitchFamily="34" charset="0"/>
              <a:buChar char="•"/>
              <a:defRPr sz="2200">
                <a:latin typeface="+mj-lt"/>
              </a:defRPr>
            </a:lvl4pPr>
            <a:lvl5pPr marL="274320" indent="-274320">
              <a:buClr>
                <a:schemeClr val="accent4"/>
              </a:buClr>
              <a:buFont typeface="Arial" pitchFamily="34" charset="0"/>
              <a:buChar char="•"/>
              <a:defRPr sz="2200">
                <a:latin typeface="+mj-lt"/>
              </a:defRPr>
            </a:lvl5pPr>
          </a:lstStyle>
          <a:p>
            <a:pPr lvl="0"/>
            <a:r>
              <a:rPr lang="nb-NO"/>
              <a:t>Klikk for å redigere tekststiler i malen</a:t>
            </a:r>
          </a:p>
          <a:p>
            <a:pPr lvl="1"/>
            <a:r>
              <a:rPr lang="en-US" err="1"/>
              <a:t>Nivå</a:t>
            </a:r>
            <a:r>
              <a:rPr lang="en-US"/>
              <a:t> 2</a:t>
            </a:r>
          </a:p>
          <a:p>
            <a:pPr lvl="2"/>
            <a:r>
              <a:rPr lang="en-US" err="1"/>
              <a:t>Nivå</a:t>
            </a:r>
            <a:r>
              <a:rPr lang="en-US"/>
              <a:t> 3</a:t>
            </a:r>
          </a:p>
        </p:txBody>
      </p:sp>
      <p:sp>
        <p:nvSpPr>
          <p:cNvPr id="11" name="Content Placeholder 2"/>
          <p:cNvSpPr>
            <a:spLocks noGrp="1"/>
          </p:cNvSpPr>
          <p:nvPr>
            <p:ph sz="quarter" idx="12"/>
          </p:nvPr>
        </p:nvSpPr>
        <p:spPr>
          <a:xfrm>
            <a:off x="4571999" y="1045030"/>
            <a:ext cx="3587263" cy="3727938"/>
          </a:xfrm>
        </p:spPr>
        <p:txBody>
          <a:bodyPr>
            <a:normAutofit/>
          </a:bodyPr>
          <a:lstStyle>
            <a:lvl1pPr marL="274320" indent="-274320">
              <a:buClr>
                <a:srgbClr val="009639"/>
              </a:buClr>
              <a:buFont typeface="Arial" pitchFamily="34" charset="0"/>
              <a:buChar char="•"/>
              <a:defRPr sz="2200">
                <a:latin typeface="+mj-lt"/>
              </a:defRPr>
            </a:lvl1pPr>
            <a:lvl2pPr marL="548640" indent="-274320">
              <a:buClr>
                <a:srgbClr val="009639"/>
              </a:buClr>
              <a:buFont typeface="Arial" pitchFamily="34" charset="0"/>
              <a:buChar char="•"/>
              <a:defRPr sz="2200">
                <a:latin typeface="+mj-lt"/>
              </a:defRPr>
            </a:lvl2pPr>
            <a:lvl3pPr marL="822960" indent="-274320">
              <a:buClr>
                <a:srgbClr val="009639"/>
              </a:buClr>
              <a:buFont typeface="Arial" pitchFamily="34" charset="0"/>
              <a:buChar char="•"/>
              <a:defRPr sz="2200">
                <a:latin typeface="+mj-lt"/>
              </a:defRPr>
            </a:lvl3pPr>
            <a:lvl4pPr marL="274320" indent="-274320">
              <a:buClr>
                <a:schemeClr val="accent4"/>
              </a:buClr>
              <a:buFont typeface="Arial" pitchFamily="34" charset="0"/>
              <a:buChar char="•"/>
              <a:defRPr sz="2200">
                <a:latin typeface="+mj-lt"/>
              </a:defRPr>
            </a:lvl4pPr>
            <a:lvl5pPr marL="274320" indent="-274320">
              <a:buClr>
                <a:schemeClr val="accent4"/>
              </a:buClr>
              <a:buFont typeface="Arial" pitchFamily="34" charset="0"/>
              <a:buChar char="•"/>
              <a:defRPr sz="2200">
                <a:latin typeface="+mj-lt"/>
              </a:defRPr>
            </a:lvl5pPr>
          </a:lstStyle>
          <a:p>
            <a:pPr lvl="0"/>
            <a:r>
              <a:rPr lang="nb-NO"/>
              <a:t>Klikk for å redigere tekststiler i malen</a:t>
            </a:r>
          </a:p>
          <a:p>
            <a:pPr lvl="1"/>
            <a:r>
              <a:rPr lang="en-US" err="1"/>
              <a:t>Nivå</a:t>
            </a:r>
            <a:r>
              <a:rPr lang="en-US"/>
              <a:t> 2</a:t>
            </a:r>
          </a:p>
          <a:p>
            <a:pPr lvl="2"/>
            <a:r>
              <a:rPr lang="en-US" err="1"/>
              <a:t>Nivå</a:t>
            </a:r>
            <a:r>
              <a:rPr lang="en-US"/>
              <a:t> 3</a:t>
            </a:r>
          </a:p>
        </p:txBody>
      </p:sp>
      <p:pic>
        <p:nvPicPr>
          <p:cNvPr id="8"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rot="16200000">
            <a:off x="6100629" y="2149984"/>
            <a:ext cx="5143502" cy="843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8671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 deler med overskrift">
    <p:spTree>
      <p:nvGrpSpPr>
        <p:cNvPr id="1" name=""/>
        <p:cNvGrpSpPr/>
        <p:nvPr/>
      </p:nvGrpSpPr>
      <p:grpSpPr>
        <a:xfrm>
          <a:off x="0" y="0"/>
          <a:ext cx="0" cy="0"/>
          <a:chOff x="0" y="0"/>
          <a:chExt cx="0" cy="0"/>
        </a:xfrm>
      </p:grpSpPr>
      <p:sp>
        <p:nvSpPr>
          <p:cNvPr id="13" name="Text Placeholder 2"/>
          <p:cNvSpPr>
            <a:spLocks noGrp="1"/>
          </p:cNvSpPr>
          <p:nvPr>
            <p:ph type="body" idx="10"/>
          </p:nvPr>
        </p:nvSpPr>
        <p:spPr>
          <a:xfrm>
            <a:off x="444175" y="1080714"/>
            <a:ext cx="3600000" cy="457200"/>
          </a:xfrm>
        </p:spPr>
        <p:txBody>
          <a:bodyPr lIns="0" tIns="0" rIns="0" bIns="0" anchor="t">
            <a:noAutofit/>
          </a:bodyPr>
          <a:lstStyle>
            <a:lvl1pPr marL="0" indent="0">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5" name="Text Placeholder 2"/>
          <p:cNvSpPr>
            <a:spLocks noGrp="1"/>
          </p:cNvSpPr>
          <p:nvPr>
            <p:ph type="body" idx="12"/>
          </p:nvPr>
        </p:nvSpPr>
        <p:spPr>
          <a:xfrm>
            <a:off x="4559788" y="1080714"/>
            <a:ext cx="3600000" cy="457200"/>
          </a:xfrm>
        </p:spPr>
        <p:txBody>
          <a:bodyPr lIns="0" tIns="0" rIns="0" bIns="0" anchor="t">
            <a:noAutofit/>
          </a:bodyPr>
          <a:lstStyle>
            <a:lvl1pPr marL="0" indent="0">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21" name="Title 1"/>
          <p:cNvSpPr>
            <a:spLocks noGrp="1"/>
          </p:cNvSpPr>
          <p:nvPr>
            <p:ph type="title"/>
          </p:nvPr>
        </p:nvSpPr>
        <p:spPr>
          <a:xfrm>
            <a:off x="444175" y="314542"/>
            <a:ext cx="7715614" cy="521312"/>
          </a:xfrm>
        </p:spPr>
        <p:txBody>
          <a:bodyPr lIns="0" tIns="0" rIns="0" bIns="0">
            <a:noAutofit/>
          </a:bodyPr>
          <a:lstStyle>
            <a:lvl1pPr algn="l">
              <a:defRPr sz="3000">
                <a:solidFill>
                  <a:srgbClr val="009639"/>
                </a:solidFill>
              </a:defRPr>
            </a:lvl1pPr>
          </a:lstStyle>
          <a:p>
            <a:r>
              <a:rPr lang="nb-NO"/>
              <a:t>Klikk for å redigere tittelstil</a:t>
            </a:r>
          </a:p>
        </p:txBody>
      </p:sp>
      <p:sp>
        <p:nvSpPr>
          <p:cNvPr id="11" name="Content Placeholder 2"/>
          <p:cNvSpPr>
            <a:spLocks noGrp="1"/>
          </p:cNvSpPr>
          <p:nvPr>
            <p:ph sz="quarter" idx="13"/>
          </p:nvPr>
        </p:nvSpPr>
        <p:spPr>
          <a:xfrm>
            <a:off x="459833" y="1537914"/>
            <a:ext cx="3584342" cy="3235054"/>
          </a:xfrm>
        </p:spPr>
        <p:txBody>
          <a:bodyPr>
            <a:normAutofit/>
          </a:bodyPr>
          <a:lstStyle>
            <a:lvl1pPr marL="274320" indent="-274320">
              <a:buClr>
                <a:srgbClr val="009639"/>
              </a:buClr>
              <a:buFont typeface="Arial" pitchFamily="34" charset="0"/>
              <a:buChar char="•"/>
              <a:defRPr sz="2200">
                <a:latin typeface="+mj-lt"/>
              </a:defRPr>
            </a:lvl1pPr>
            <a:lvl2pPr marL="548640" indent="-274320">
              <a:buClr>
                <a:srgbClr val="009639"/>
              </a:buClr>
              <a:buFont typeface="Arial" pitchFamily="34" charset="0"/>
              <a:buChar char="•"/>
              <a:defRPr sz="2200">
                <a:latin typeface="+mj-lt"/>
              </a:defRPr>
            </a:lvl2pPr>
            <a:lvl3pPr marL="822960" indent="-274320">
              <a:buClr>
                <a:srgbClr val="009639"/>
              </a:buClr>
              <a:buFont typeface="Arial" pitchFamily="34" charset="0"/>
              <a:buChar char="•"/>
              <a:defRPr sz="2200">
                <a:latin typeface="+mj-lt"/>
              </a:defRPr>
            </a:lvl3pPr>
            <a:lvl4pPr marL="274320" indent="-274320">
              <a:buClr>
                <a:schemeClr val="accent4"/>
              </a:buClr>
              <a:buFont typeface="Arial" pitchFamily="34" charset="0"/>
              <a:buChar char="•"/>
              <a:defRPr sz="2200">
                <a:latin typeface="+mj-lt"/>
              </a:defRPr>
            </a:lvl4pPr>
            <a:lvl5pPr marL="274320" indent="-274320">
              <a:buClr>
                <a:schemeClr val="accent4"/>
              </a:buClr>
              <a:buFont typeface="Arial" pitchFamily="34" charset="0"/>
              <a:buChar char="•"/>
              <a:defRPr sz="2200">
                <a:latin typeface="+mj-lt"/>
              </a:defRPr>
            </a:lvl5pPr>
          </a:lstStyle>
          <a:p>
            <a:pPr lvl="0"/>
            <a:r>
              <a:rPr lang="nb-NO"/>
              <a:t>Klikk for å redigere tekststiler i malen</a:t>
            </a:r>
          </a:p>
          <a:p>
            <a:pPr lvl="1"/>
            <a:r>
              <a:rPr lang="en-US" err="1"/>
              <a:t>Nivå</a:t>
            </a:r>
            <a:r>
              <a:rPr lang="en-US"/>
              <a:t> 2</a:t>
            </a:r>
          </a:p>
          <a:p>
            <a:pPr lvl="2"/>
            <a:r>
              <a:rPr lang="en-US" err="1"/>
              <a:t>Nivå</a:t>
            </a:r>
            <a:r>
              <a:rPr lang="en-US"/>
              <a:t> 3</a:t>
            </a:r>
          </a:p>
        </p:txBody>
      </p:sp>
      <p:sp>
        <p:nvSpPr>
          <p:cNvPr id="16" name="Content Placeholder 2"/>
          <p:cNvSpPr>
            <a:spLocks noGrp="1"/>
          </p:cNvSpPr>
          <p:nvPr>
            <p:ph sz="quarter" idx="14"/>
          </p:nvPr>
        </p:nvSpPr>
        <p:spPr>
          <a:xfrm>
            <a:off x="4571999" y="1537914"/>
            <a:ext cx="3587263" cy="3235054"/>
          </a:xfrm>
        </p:spPr>
        <p:txBody>
          <a:bodyPr>
            <a:normAutofit/>
          </a:bodyPr>
          <a:lstStyle>
            <a:lvl1pPr marL="274320" indent="-274320">
              <a:buClr>
                <a:srgbClr val="009639"/>
              </a:buClr>
              <a:buFont typeface="Arial" pitchFamily="34" charset="0"/>
              <a:buChar char="•"/>
              <a:defRPr sz="2200">
                <a:latin typeface="+mj-lt"/>
              </a:defRPr>
            </a:lvl1pPr>
            <a:lvl2pPr marL="548640" indent="-274320">
              <a:buClr>
                <a:srgbClr val="009639"/>
              </a:buClr>
              <a:buFont typeface="Arial" pitchFamily="34" charset="0"/>
              <a:buChar char="•"/>
              <a:defRPr sz="2200">
                <a:latin typeface="+mj-lt"/>
              </a:defRPr>
            </a:lvl2pPr>
            <a:lvl3pPr marL="822960" indent="-274320">
              <a:buClr>
                <a:srgbClr val="009639"/>
              </a:buClr>
              <a:buFont typeface="Arial" pitchFamily="34" charset="0"/>
              <a:buChar char="•"/>
              <a:defRPr sz="2200">
                <a:latin typeface="+mj-lt"/>
              </a:defRPr>
            </a:lvl3pPr>
            <a:lvl4pPr marL="274320" indent="-274320">
              <a:buClr>
                <a:schemeClr val="accent4"/>
              </a:buClr>
              <a:buFont typeface="Arial" pitchFamily="34" charset="0"/>
              <a:buChar char="•"/>
              <a:defRPr sz="2200">
                <a:latin typeface="+mj-lt"/>
              </a:defRPr>
            </a:lvl4pPr>
            <a:lvl5pPr marL="274320" indent="-274320">
              <a:buClr>
                <a:schemeClr val="accent4"/>
              </a:buClr>
              <a:buFont typeface="Arial" pitchFamily="34" charset="0"/>
              <a:buChar char="•"/>
              <a:defRPr sz="2200">
                <a:latin typeface="+mj-lt"/>
              </a:defRPr>
            </a:lvl5pPr>
          </a:lstStyle>
          <a:p>
            <a:pPr lvl="0"/>
            <a:r>
              <a:rPr lang="nb-NO"/>
              <a:t>Klikk for å redigere tekststiler i malen</a:t>
            </a:r>
          </a:p>
          <a:p>
            <a:pPr lvl="1"/>
            <a:r>
              <a:rPr lang="en-US" err="1"/>
              <a:t>Nivå</a:t>
            </a:r>
            <a:r>
              <a:rPr lang="en-US"/>
              <a:t> 2</a:t>
            </a:r>
          </a:p>
          <a:p>
            <a:pPr lvl="2"/>
            <a:r>
              <a:rPr lang="en-US" err="1"/>
              <a:t>Nivå</a:t>
            </a:r>
            <a:r>
              <a:rPr lang="en-US"/>
              <a:t> 3</a:t>
            </a:r>
          </a:p>
        </p:txBody>
      </p:sp>
      <p:pic>
        <p:nvPicPr>
          <p:cNvPr id="12"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rot="16200000">
            <a:off x="6100629" y="2149984"/>
            <a:ext cx="5143502" cy="843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2058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pittelforside ">
    <p:spTree>
      <p:nvGrpSpPr>
        <p:cNvPr id="1" name=""/>
        <p:cNvGrpSpPr/>
        <p:nvPr/>
      </p:nvGrpSpPr>
      <p:grpSpPr>
        <a:xfrm>
          <a:off x="0" y="0"/>
          <a:ext cx="0" cy="0"/>
          <a:chOff x="0" y="0"/>
          <a:chExt cx="0" cy="0"/>
        </a:xfrm>
      </p:grpSpPr>
      <p:sp>
        <p:nvSpPr>
          <p:cNvPr id="4" name="Rectangle 3"/>
          <p:cNvSpPr/>
          <p:nvPr userDrawn="1"/>
        </p:nvSpPr>
        <p:spPr>
          <a:xfrm>
            <a:off x="239416" y="738740"/>
            <a:ext cx="8668047" cy="4178808"/>
          </a:xfrm>
          <a:prstGeom prst="rect">
            <a:avLst/>
          </a:prstGeom>
          <a:solidFill>
            <a:srgbClr val="0096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ctrTitle" hasCustomPrompt="1"/>
          </p:nvPr>
        </p:nvSpPr>
        <p:spPr>
          <a:xfrm>
            <a:off x="229480" y="738740"/>
            <a:ext cx="8668512" cy="4178808"/>
          </a:xfrm>
          <a:noFill/>
        </p:spPr>
        <p:txBody>
          <a:bodyPr lIns="685800" tIns="502920" rIns="457200" bIns="1828800" anchor="t" anchorCtr="0">
            <a:noAutofit/>
          </a:bodyPr>
          <a:lstStyle>
            <a:lvl1pPr algn="l">
              <a:defRPr sz="3800" b="1">
                <a:solidFill>
                  <a:schemeClr val="bg1"/>
                </a:solidFill>
                <a:latin typeface="Open Sans"/>
                <a:cs typeface="Open Sans"/>
              </a:defRPr>
            </a:lvl1pPr>
          </a:lstStyle>
          <a:p>
            <a:pPr lvl="0"/>
            <a:r>
              <a:rPr lang="nb-NO"/>
              <a:t>Klikk for å redigere </a:t>
            </a:r>
            <a:r>
              <a:rPr lang="nb-NO" err="1"/>
              <a:t>titel</a:t>
            </a:r>
            <a:endParaRPr lang="nb-NO"/>
          </a:p>
        </p:txBody>
      </p:sp>
      <p:sp>
        <p:nvSpPr>
          <p:cNvPr id="3" name="Subtitle 2"/>
          <p:cNvSpPr>
            <a:spLocks noGrp="1"/>
          </p:cNvSpPr>
          <p:nvPr>
            <p:ph type="subTitle" idx="1" hasCustomPrompt="1"/>
          </p:nvPr>
        </p:nvSpPr>
        <p:spPr>
          <a:xfrm>
            <a:off x="930081" y="1840233"/>
            <a:ext cx="6400800" cy="914400"/>
          </a:xfrm>
        </p:spPr>
        <p:txBody>
          <a:bodyPr lIns="0" tIns="0" rIns="0" bIns="0">
            <a:noAutofit/>
          </a:bodyPr>
          <a:lstStyle>
            <a:lvl1pPr marL="0" indent="0" algn="l">
              <a:spcBef>
                <a:spcPts val="0"/>
              </a:spcBef>
              <a:buNone/>
              <a:defRPr sz="2600">
                <a:solidFill>
                  <a:schemeClr val="bg1"/>
                </a:solidFill>
                <a:latin typeface="Open Sans"/>
                <a:cs typeface="Open San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nb-NO"/>
              <a:t>Klikk for å redigere tekststiler i malen</a:t>
            </a:r>
          </a:p>
        </p:txBody>
      </p:sp>
      <p:pic>
        <p:nvPicPr>
          <p:cNvPr id="13" name="Picture 12" descr="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7709" y="198837"/>
            <a:ext cx="1236452" cy="386391"/>
          </a:xfrm>
          <a:prstGeom prst="rect">
            <a:avLst/>
          </a:prstGeom>
        </p:spPr>
      </p:pic>
      <p:pic>
        <p:nvPicPr>
          <p:cNvPr id="7" name="Picture Placeholder 3"/>
          <p:cNvPicPr>
            <a:picLocks noChangeAspect="1"/>
          </p:cNvPicPr>
          <p:nvPr userDrawn="1"/>
        </p:nvPicPr>
        <p:blipFill>
          <a:blip r:embed="rId3">
            <a:extLst>
              <a:ext uri="{28A0092B-C50C-407E-A947-70E740481C1C}">
                <a14:useLocalDpi xmlns:a14="http://schemas.microsoft.com/office/drawing/2010/main" val="0"/>
              </a:ext>
            </a:extLst>
          </a:blip>
          <a:srcRect l="3928" r="3928"/>
          <a:stretch>
            <a:fillRect/>
          </a:stretch>
        </p:blipFill>
        <p:spPr>
          <a:xfrm>
            <a:off x="239881" y="3648075"/>
            <a:ext cx="8668047" cy="954088"/>
          </a:xfrm>
          <a:prstGeom prst="rect">
            <a:avLst/>
          </a:prstGeom>
        </p:spPr>
      </p:pic>
    </p:spTree>
    <p:extLst>
      <p:ext uri="{BB962C8B-B14F-4D97-AF65-F5344CB8AC3E}">
        <p14:creationId xmlns:p14="http://schemas.microsoft.com/office/powerpoint/2010/main" val="4034279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 deler med tabell">
    <p:spTree>
      <p:nvGrpSpPr>
        <p:cNvPr id="1" name=""/>
        <p:cNvGrpSpPr/>
        <p:nvPr/>
      </p:nvGrpSpPr>
      <p:grpSpPr>
        <a:xfrm>
          <a:off x="0" y="0"/>
          <a:ext cx="0" cy="0"/>
          <a:chOff x="0" y="0"/>
          <a:chExt cx="0" cy="0"/>
        </a:xfrm>
      </p:grpSpPr>
      <p:sp>
        <p:nvSpPr>
          <p:cNvPr id="6" name="Title 1"/>
          <p:cNvSpPr>
            <a:spLocks noGrp="1"/>
          </p:cNvSpPr>
          <p:nvPr>
            <p:ph type="title"/>
          </p:nvPr>
        </p:nvSpPr>
        <p:spPr>
          <a:xfrm>
            <a:off x="444174" y="314542"/>
            <a:ext cx="7502611" cy="521312"/>
          </a:xfrm>
        </p:spPr>
        <p:txBody>
          <a:bodyPr lIns="0" tIns="0" rIns="0" bIns="0">
            <a:noAutofit/>
          </a:bodyPr>
          <a:lstStyle>
            <a:lvl1pPr algn="l">
              <a:defRPr sz="3000">
                <a:solidFill>
                  <a:srgbClr val="009639"/>
                </a:solidFill>
              </a:defRPr>
            </a:lvl1pPr>
          </a:lstStyle>
          <a:p>
            <a:r>
              <a:rPr lang="nb-NO"/>
              <a:t>Klikk for å redigere tittelstil</a:t>
            </a:r>
          </a:p>
        </p:txBody>
      </p:sp>
      <p:sp>
        <p:nvSpPr>
          <p:cNvPr id="12" name="Table Placeholder 5"/>
          <p:cNvSpPr>
            <a:spLocks noGrp="1"/>
          </p:cNvSpPr>
          <p:nvPr>
            <p:ph type="tbl" sz="quarter" idx="14"/>
          </p:nvPr>
        </p:nvSpPr>
        <p:spPr>
          <a:xfrm>
            <a:off x="4346785" y="1024932"/>
            <a:ext cx="3600000" cy="3697793"/>
          </a:xfrm>
        </p:spPr>
        <p:txBody>
          <a:bodyPr lIns="0" tIns="0" rIns="0" bIns="0" anchor="t">
            <a:noAutofit/>
          </a:bodyPr>
          <a:lstStyle>
            <a:lvl1pPr marL="0" indent="0" algn="ctr">
              <a:buNone/>
              <a:defRPr sz="900"/>
            </a:lvl1pPr>
          </a:lstStyle>
          <a:p>
            <a:r>
              <a:rPr lang="en-US"/>
              <a:t>Click icon to add table</a:t>
            </a:r>
            <a:endParaRPr lang="nb-NO"/>
          </a:p>
        </p:txBody>
      </p:sp>
      <p:sp>
        <p:nvSpPr>
          <p:cNvPr id="11" name="Content Placeholder 2"/>
          <p:cNvSpPr>
            <a:spLocks noGrp="1"/>
          </p:cNvSpPr>
          <p:nvPr>
            <p:ph sz="quarter" idx="13"/>
          </p:nvPr>
        </p:nvSpPr>
        <p:spPr>
          <a:xfrm>
            <a:off x="459833" y="1024933"/>
            <a:ext cx="3584342" cy="3748035"/>
          </a:xfrm>
        </p:spPr>
        <p:txBody>
          <a:bodyPr>
            <a:normAutofit/>
          </a:bodyPr>
          <a:lstStyle>
            <a:lvl1pPr marL="274320" indent="-274320">
              <a:buClr>
                <a:srgbClr val="009639"/>
              </a:buClr>
              <a:buFont typeface="Arial" pitchFamily="34" charset="0"/>
              <a:buChar char="•"/>
              <a:defRPr sz="2200">
                <a:latin typeface="+mj-lt"/>
              </a:defRPr>
            </a:lvl1pPr>
            <a:lvl2pPr marL="548640" indent="-274320">
              <a:buClr>
                <a:srgbClr val="009639"/>
              </a:buClr>
              <a:buFont typeface="Arial" pitchFamily="34" charset="0"/>
              <a:buChar char="•"/>
              <a:defRPr sz="2200">
                <a:latin typeface="+mj-lt"/>
              </a:defRPr>
            </a:lvl2pPr>
            <a:lvl3pPr marL="822960" indent="-274320">
              <a:buClr>
                <a:srgbClr val="009639"/>
              </a:buClr>
              <a:buFont typeface="Arial" pitchFamily="34" charset="0"/>
              <a:buChar char="•"/>
              <a:defRPr sz="2200">
                <a:latin typeface="+mj-lt"/>
              </a:defRPr>
            </a:lvl3pPr>
            <a:lvl4pPr marL="274320" indent="-274320">
              <a:buClr>
                <a:schemeClr val="accent4"/>
              </a:buClr>
              <a:buFont typeface="Arial" pitchFamily="34" charset="0"/>
              <a:buChar char="•"/>
              <a:defRPr sz="2200">
                <a:latin typeface="+mj-lt"/>
              </a:defRPr>
            </a:lvl4pPr>
            <a:lvl5pPr marL="274320" indent="-274320">
              <a:buClr>
                <a:schemeClr val="accent4"/>
              </a:buClr>
              <a:buFont typeface="Arial" pitchFamily="34" charset="0"/>
              <a:buChar char="•"/>
              <a:defRPr sz="2200">
                <a:latin typeface="+mj-lt"/>
              </a:defRPr>
            </a:lvl5pPr>
          </a:lstStyle>
          <a:p>
            <a:pPr lvl="0"/>
            <a:r>
              <a:rPr lang="nb-NO"/>
              <a:t>Klikk for å redigere tekststiler i malen</a:t>
            </a:r>
          </a:p>
          <a:p>
            <a:pPr lvl="1"/>
            <a:r>
              <a:rPr lang="en-US" err="1"/>
              <a:t>Nivå</a:t>
            </a:r>
            <a:r>
              <a:rPr lang="en-US"/>
              <a:t> 2</a:t>
            </a:r>
          </a:p>
          <a:p>
            <a:pPr lvl="2"/>
            <a:r>
              <a:rPr lang="en-US" err="1"/>
              <a:t>Nivå</a:t>
            </a:r>
            <a:r>
              <a:rPr lang="en-US"/>
              <a:t> 3</a:t>
            </a:r>
          </a:p>
        </p:txBody>
      </p:sp>
      <p:pic>
        <p:nvPicPr>
          <p:cNvPr id="9"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rot="16200000">
            <a:off x="6100629" y="2149984"/>
            <a:ext cx="5143502" cy="843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951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o deler m/ farge venstre">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40293" y="451104"/>
            <a:ext cx="4131707" cy="4206240"/>
          </a:xfrm>
          <a:solidFill>
            <a:srgbClr val="009639"/>
          </a:solidFill>
        </p:spPr>
        <p:txBody>
          <a:bodyPr lIns="256032" tIns="182880" rIns="255600" bIns="0" anchor="ctr">
            <a:noAutofit/>
          </a:bodyPr>
          <a:lstStyle>
            <a:lvl1pPr algn="ctr">
              <a:defRPr sz="4000" b="1" baseline="0">
                <a:solidFill>
                  <a:schemeClr val="bg1"/>
                </a:solidFill>
              </a:defRPr>
            </a:lvl1pPr>
          </a:lstStyle>
          <a:p>
            <a:r>
              <a:rPr lang="nb-NO"/>
              <a:t>Tekst</a:t>
            </a:r>
          </a:p>
        </p:txBody>
      </p:sp>
      <p:sp>
        <p:nvSpPr>
          <p:cNvPr id="5" name="Content Placeholder 2"/>
          <p:cNvSpPr>
            <a:spLocks noGrp="1"/>
          </p:cNvSpPr>
          <p:nvPr>
            <p:ph sz="quarter" idx="13"/>
          </p:nvPr>
        </p:nvSpPr>
        <p:spPr>
          <a:xfrm>
            <a:off x="4724399" y="451104"/>
            <a:ext cx="4132800" cy="4204546"/>
          </a:xfrm>
        </p:spPr>
        <p:txBody>
          <a:bodyPr anchor="ctr">
            <a:normAutofit/>
          </a:bodyPr>
          <a:lstStyle>
            <a:lvl1pPr marL="274320" indent="-274320">
              <a:buClr>
                <a:srgbClr val="009639"/>
              </a:buClr>
              <a:buFont typeface="Arial" pitchFamily="34" charset="0"/>
              <a:buChar char="•"/>
              <a:defRPr sz="2200">
                <a:latin typeface="+mj-lt"/>
              </a:defRPr>
            </a:lvl1pPr>
            <a:lvl2pPr marL="548640" indent="-274320">
              <a:buClr>
                <a:srgbClr val="009639"/>
              </a:buClr>
              <a:buFont typeface="Arial" pitchFamily="34" charset="0"/>
              <a:buChar char="•"/>
              <a:defRPr sz="2200">
                <a:latin typeface="+mj-lt"/>
              </a:defRPr>
            </a:lvl2pPr>
            <a:lvl3pPr marL="822960" indent="-274320">
              <a:buClr>
                <a:srgbClr val="009639"/>
              </a:buClr>
              <a:buFont typeface="Arial" pitchFamily="34" charset="0"/>
              <a:buChar char="•"/>
              <a:defRPr sz="2200">
                <a:latin typeface="+mj-lt"/>
              </a:defRPr>
            </a:lvl3pPr>
            <a:lvl4pPr marL="274320" indent="-274320">
              <a:buClr>
                <a:schemeClr val="accent4"/>
              </a:buClr>
              <a:buFont typeface="Arial" pitchFamily="34" charset="0"/>
              <a:buChar char="•"/>
              <a:defRPr sz="2200">
                <a:latin typeface="+mj-lt"/>
              </a:defRPr>
            </a:lvl4pPr>
            <a:lvl5pPr marL="274320" indent="-274320">
              <a:buClr>
                <a:schemeClr val="accent4"/>
              </a:buClr>
              <a:buFont typeface="Arial" pitchFamily="34" charset="0"/>
              <a:buChar char="•"/>
              <a:defRPr sz="2200">
                <a:latin typeface="+mj-lt"/>
              </a:defRPr>
            </a:lvl5pPr>
          </a:lstStyle>
          <a:p>
            <a:pPr lvl="0"/>
            <a:r>
              <a:rPr lang="nb-NO"/>
              <a:t>Klikk for å redigere tekststiler i malen</a:t>
            </a:r>
          </a:p>
          <a:p>
            <a:pPr lvl="1"/>
            <a:r>
              <a:rPr lang="en-US" err="1"/>
              <a:t>Nivå</a:t>
            </a:r>
            <a:r>
              <a:rPr lang="en-US"/>
              <a:t> 2</a:t>
            </a:r>
          </a:p>
          <a:p>
            <a:pPr lvl="2"/>
            <a:r>
              <a:rPr lang="en-US" err="1"/>
              <a:t>Nivå</a:t>
            </a:r>
            <a:r>
              <a:rPr lang="en-US"/>
              <a:t> 3</a:t>
            </a:r>
          </a:p>
        </p:txBody>
      </p:sp>
    </p:spTree>
    <p:extLst>
      <p:ext uri="{BB962C8B-B14F-4D97-AF65-F5344CB8AC3E}">
        <p14:creationId xmlns:p14="http://schemas.microsoft.com/office/powerpoint/2010/main" val="990734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 deler m/ farge høyre">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59868" y="449410"/>
            <a:ext cx="4131707" cy="4206240"/>
          </a:xfrm>
          <a:solidFill>
            <a:srgbClr val="009639"/>
          </a:solidFill>
        </p:spPr>
        <p:txBody>
          <a:bodyPr lIns="256032" tIns="182880" rIns="255600" bIns="0" anchor="ctr">
            <a:noAutofit/>
          </a:bodyPr>
          <a:lstStyle>
            <a:lvl1pPr algn="ctr">
              <a:defRPr sz="4000" b="1" baseline="0">
                <a:solidFill>
                  <a:schemeClr val="bg1"/>
                </a:solidFill>
              </a:defRPr>
            </a:lvl1pPr>
          </a:lstStyle>
          <a:p>
            <a:r>
              <a:rPr lang="nb-NO"/>
              <a:t>Tekst</a:t>
            </a:r>
          </a:p>
        </p:txBody>
      </p:sp>
      <p:sp>
        <p:nvSpPr>
          <p:cNvPr id="5" name="Content Placeholder 2"/>
          <p:cNvSpPr>
            <a:spLocks noGrp="1"/>
          </p:cNvSpPr>
          <p:nvPr>
            <p:ph sz="quarter" idx="13"/>
          </p:nvPr>
        </p:nvSpPr>
        <p:spPr>
          <a:xfrm>
            <a:off x="380999" y="451104"/>
            <a:ext cx="4132800" cy="4204546"/>
          </a:xfrm>
        </p:spPr>
        <p:txBody>
          <a:bodyPr anchor="ctr">
            <a:normAutofit/>
          </a:bodyPr>
          <a:lstStyle>
            <a:lvl1pPr marL="274320" indent="-274320">
              <a:buClr>
                <a:srgbClr val="009639"/>
              </a:buClr>
              <a:buFont typeface="Arial" pitchFamily="34" charset="0"/>
              <a:buChar char="•"/>
              <a:defRPr sz="2200">
                <a:latin typeface="+mj-lt"/>
              </a:defRPr>
            </a:lvl1pPr>
            <a:lvl2pPr marL="548640" indent="-274320">
              <a:buClr>
                <a:srgbClr val="009639"/>
              </a:buClr>
              <a:buFont typeface="Arial" pitchFamily="34" charset="0"/>
              <a:buChar char="•"/>
              <a:defRPr sz="2200">
                <a:latin typeface="+mj-lt"/>
              </a:defRPr>
            </a:lvl2pPr>
            <a:lvl3pPr marL="822960" indent="-274320">
              <a:buClr>
                <a:srgbClr val="009639"/>
              </a:buClr>
              <a:buFont typeface="Arial" pitchFamily="34" charset="0"/>
              <a:buChar char="•"/>
              <a:defRPr sz="2200">
                <a:latin typeface="+mj-lt"/>
              </a:defRPr>
            </a:lvl3pPr>
            <a:lvl4pPr marL="274320" indent="-274320">
              <a:buClr>
                <a:schemeClr val="accent4"/>
              </a:buClr>
              <a:buFont typeface="Arial" pitchFamily="34" charset="0"/>
              <a:buChar char="•"/>
              <a:defRPr sz="2200">
                <a:latin typeface="+mj-lt"/>
              </a:defRPr>
            </a:lvl4pPr>
            <a:lvl5pPr marL="274320" indent="-274320">
              <a:buClr>
                <a:schemeClr val="accent4"/>
              </a:buClr>
              <a:buFont typeface="Arial" pitchFamily="34" charset="0"/>
              <a:buChar char="•"/>
              <a:defRPr sz="2200">
                <a:latin typeface="+mj-lt"/>
              </a:defRPr>
            </a:lvl5pPr>
          </a:lstStyle>
          <a:p>
            <a:pPr lvl="0"/>
            <a:r>
              <a:rPr lang="nb-NO"/>
              <a:t>Klikk for å redigere tekststiler i malen</a:t>
            </a:r>
          </a:p>
          <a:p>
            <a:pPr lvl="1"/>
            <a:r>
              <a:rPr lang="en-US" err="1"/>
              <a:t>Nivå</a:t>
            </a:r>
            <a:r>
              <a:rPr lang="en-US"/>
              <a:t> 2</a:t>
            </a:r>
          </a:p>
          <a:p>
            <a:pPr lvl="2"/>
            <a:r>
              <a:rPr lang="en-US" err="1"/>
              <a:t>Nivå</a:t>
            </a:r>
            <a:r>
              <a:rPr lang="en-US"/>
              <a:t> 3</a:t>
            </a:r>
          </a:p>
        </p:txBody>
      </p:sp>
    </p:spTree>
    <p:extLst>
      <p:ext uri="{BB962C8B-B14F-4D97-AF65-F5344CB8AC3E}">
        <p14:creationId xmlns:p14="http://schemas.microsoft.com/office/powerpoint/2010/main" val="2122638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ktig poeng / Hvilebilde">
    <p:spTree>
      <p:nvGrpSpPr>
        <p:cNvPr id="1" name=""/>
        <p:cNvGrpSpPr/>
        <p:nvPr/>
      </p:nvGrpSpPr>
      <p:grpSpPr>
        <a:xfrm>
          <a:off x="0" y="0"/>
          <a:ext cx="0" cy="0"/>
          <a:chOff x="0" y="0"/>
          <a:chExt cx="0" cy="0"/>
        </a:xfrm>
      </p:grpSpPr>
      <p:sp>
        <p:nvSpPr>
          <p:cNvPr id="8" name="Rectangle 7"/>
          <p:cNvSpPr/>
          <p:nvPr userDrawn="1"/>
        </p:nvSpPr>
        <p:spPr>
          <a:xfrm>
            <a:off x="239416" y="235458"/>
            <a:ext cx="8665168" cy="4672584"/>
          </a:xfrm>
          <a:prstGeom prst="rect">
            <a:avLst/>
          </a:prstGeom>
          <a:solidFill>
            <a:srgbClr val="0096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5" name="Title 1"/>
          <p:cNvSpPr>
            <a:spLocks noGrp="1"/>
          </p:cNvSpPr>
          <p:nvPr>
            <p:ph type="ctrTitle"/>
          </p:nvPr>
        </p:nvSpPr>
        <p:spPr>
          <a:xfrm>
            <a:off x="685800" y="1386673"/>
            <a:ext cx="7772400" cy="1989573"/>
          </a:xfrm>
        </p:spPr>
        <p:txBody>
          <a:bodyPr tIns="0" bIns="0">
            <a:noAutofit/>
          </a:bodyPr>
          <a:lstStyle>
            <a:lvl1pPr algn="ctr">
              <a:defRPr sz="4000" b="1">
                <a:solidFill>
                  <a:schemeClr val="bg1"/>
                </a:solidFill>
                <a:latin typeface="Open Sans"/>
                <a:cs typeface="Open Sans"/>
              </a:defRPr>
            </a:lvl1pPr>
          </a:lstStyle>
          <a:p>
            <a:r>
              <a:rPr lang="nb-NO"/>
              <a:t>Klikk for å redigere tittelstil</a:t>
            </a:r>
          </a:p>
        </p:txBody>
      </p:sp>
      <p:pic>
        <p:nvPicPr>
          <p:cNvPr id="5"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32255"/>
          <a:stretch/>
        </p:blipFill>
        <p:spPr bwMode="auto">
          <a:xfrm>
            <a:off x="239416" y="3983452"/>
            <a:ext cx="8665168" cy="726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4811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ullfoto m/ boks venstre">
    <p:spTree>
      <p:nvGrpSpPr>
        <p:cNvPr id="1" name=""/>
        <p:cNvGrpSpPr/>
        <p:nvPr/>
      </p:nvGrpSpPr>
      <p:grpSpPr>
        <a:xfrm>
          <a:off x="0" y="0"/>
          <a:ext cx="0" cy="0"/>
          <a:chOff x="0" y="0"/>
          <a:chExt cx="0" cy="0"/>
        </a:xfrm>
      </p:grpSpPr>
      <p:sp>
        <p:nvSpPr>
          <p:cNvPr id="5" name="Picture Placeholder 2"/>
          <p:cNvSpPr>
            <a:spLocks noGrp="1"/>
          </p:cNvSpPr>
          <p:nvPr>
            <p:ph type="pic" sz="quarter" idx="10"/>
          </p:nvPr>
        </p:nvSpPr>
        <p:spPr>
          <a:xfrm>
            <a:off x="0" y="0"/>
            <a:ext cx="9144000" cy="5143500"/>
          </a:xfrm>
        </p:spPr>
        <p:txBody>
          <a:bodyPr lIns="0" tIns="0" rIns="0" bIns="0" anchor="t" anchorCtr="0">
            <a:normAutofit/>
          </a:bodyPr>
          <a:lstStyle>
            <a:lvl1pPr marL="0" indent="0" algn="ctr">
              <a:buNone/>
              <a:defRPr/>
            </a:lvl1pPr>
          </a:lstStyle>
          <a:p>
            <a:r>
              <a:rPr lang="en-US"/>
              <a:t>Click icon to add picture</a:t>
            </a:r>
          </a:p>
        </p:txBody>
      </p:sp>
      <p:sp>
        <p:nvSpPr>
          <p:cNvPr id="8" name="Title 1"/>
          <p:cNvSpPr>
            <a:spLocks noGrp="1"/>
          </p:cNvSpPr>
          <p:nvPr>
            <p:ph type="ctrTitle" hasCustomPrompt="1"/>
          </p:nvPr>
        </p:nvSpPr>
        <p:spPr>
          <a:xfrm>
            <a:off x="440293" y="451104"/>
            <a:ext cx="4131707" cy="4206240"/>
          </a:xfrm>
          <a:solidFill>
            <a:srgbClr val="009639">
              <a:alpha val="80000"/>
            </a:srgbClr>
          </a:solidFill>
        </p:spPr>
        <p:txBody>
          <a:bodyPr lIns="256032" tIns="182880" rIns="255600" bIns="0" anchor="t">
            <a:noAutofit/>
          </a:bodyPr>
          <a:lstStyle>
            <a:lvl1pPr algn="l">
              <a:defRPr sz="4000" b="1" baseline="0">
                <a:solidFill>
                  <a:schemeClr val="bg1"/>
                </a:solidFill>
              </a:defRPr>
            </a:lvl1pPr>
          </a:lstStyle>
          <a:p>
            <a:r>
              <a:rPr lang="nb-NO"/>
              <a:t>Tekst</a:t>
            </a:r>
          </a:p>
        </p:txBody>
      </p:sp>
      <p:sp>
        <p:nvSpPr>
          <p:cNvPr id="7" name="Content Placeholder 2"/>
          <p:cNvSpPr>
            <a:spLocks noGrp="1"/>
          </p:cNvSpPr>
          <p:nvPr>
            <p:ph sz="quarter" idx="14"/>
          </p:nvPr>
        </p:nvSpPr>
        <p:spPr>
          <a:xfrm>
            <a:off x="746768" y="1345750"/>
            <a:ext cx="3545622" cy="3108961"/>
          </a:xfrm>
        </p:spPr>
        <p:txBody>
          <a:bodyPr anchor="t">
            <a:normAutofit/>
          </a:bodyPr>
          <a:lstStyle>
            <a:lvl1pPr marL="274320" indent="-274320">
              <a:buClr>
                <a:schemeClr val="bg1"/>
              </a:buClr>
              <a:buFont typeface="Arial" pitchFamily="34" charset="0"/>
              <a:buChar char="•"/>
              <a:defRPr sz="2200" i="1">
                <a:solidFill>
                  <a:schemeClr val="bg1"/>
                </a:solidFill>
                <a:latin typeface="+mj-lt"/>
              </a:defRPr>
            </a:lvl1pPr>
            <a:lvl2pPr marL="548640" indent="-274320">
              <a:buClr>
                <a:schemeClr val="bg1"/>
              </a:buClr>
              <a:buFont typeface="Arial" pitchFamily="34" charset="0"/>
              <a:buChar char="•"/>
              <a:defRPr sz="2200" i="1">
                <a:solidFill>
                  <a:schemeClr val="bg1"/>
                </a:solidFill>
                <a:latin typeface="+mj-lt"/>
              </a:defRPr>
            </a:lvl2pPr>
            <a:lvl3pPr marL="822960" indent="-274320">
              <a:buClr>
                <a:schemeClr val="bg1"/>
              </a:buClr>
              <a:buFont typeface="Arial" pitchFamily="34" charset="0"/>
              <a:buChar char="•"/>
              <a:defRPr sz="2200" i="1">
                <a:solidFill>
                  <a:schemeClr val="bg1"/>
                </a:solidFill>
                <a:latin typeface="+mj-lt"/>
              </a:defRPr>
            </a:lvl3pPr>
            <a:lvl4pPr marL="274320" indent="-274320">
              <a:buClr>
                <a:schemeClr val="accent4"/>
              </a:buClr>
              <a:buFont typeface="Arial" pitchFamily="34" charset="0"/>
              <a:buChar char="•"/>
              <a:defRPr sz="2200">
                <a:latin typeface="+mj-lt"/>
              </a:defRPr>
            </a:lvl4pPr>
            <a:lvl5pPr marL="274320" indent="-274320">
              <a:buClr>
                <a:schemeClr val="accent4"/>
              </a:buClr>
              <a:buFont typeface="Arial" pitchFamily="34" charset="0"/>
              <a:buChar char="•"/>
              <a:defRPr sz="2200">
                <a:latin typeface="+mj-lt"/>
              </a:defRPr>
            </a:lvl5pPr>
          </a:lstStyle>
          <a:p>
            <a:pPr lvl="0"/>
            <a:r>
              <a:rPr lang="nb-NO"/>
              <a:t>Klikk for å redigere tekststiler i malen</a:t>
            </a:r>
          </a:p>
          <a:p>
            <a:pPr lvl="1"/>
            <a:r>
              <a:rPr lang="en-US" err="1"/>
              <a:t>Nivå</a:t>
            </a:r>
            <a:r>
              <a:rPr lang="en-US"/>
              <a:t> 2</a:t>
            </a:r>
          </a:p>
          <a:p>
            <a:pPr lvl="2"/>
            <a:r>
              <a:rPr lang="en-US" err="1"/>
              <a:t>Nivå</a:t>
            </a:r>
            <a:r>
              <a:rPr lang="en-US"/>
              <a:t> 3</a:t>
            </a:r>
          </a:p>
        </p:txBody>
      </p:sp>
    </p:spTree>
    <p:extLst>
      <p:ext uri="{BB962C8B-B14F-4D97-AF65-F5344CB8AC3E}">
        <p14:creationId xmlns:p14="http://schemas.microsoft.com/office/powerpoint/2010/main" val="4208821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Autofit/>
          </a:bodyPr>
          <a:lstStyle/>
          <a:p>
            <a:r>
              <a:rPr lang="nb-NO"/>
              <a:t>Klikk for å redigere tittelstil</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5"/>
            <a:r>
              <a:rPr lang="en-US"/>
              <a:t>Second level</a:t>
            </a:r>
          </a:p>
        </p:txBody>
      </p:sp>
    </p:spTree>
    <p:extLst>
      <p:ext uri="{BB962C8B-B14F-4D97-AF65-F5344CB8AC3E}">
        <p14:creationId xmlns:p14="http://schemas.microsoft.com/office/powerpoint/2010/main" val="2167841226"/>
      </p:ext>
    </p:extLst>
  </p:cSld>
  <p:clrMap bg1="lt1" tx1="dk1" bg2="lt2" tx2="dk2" accent1="accent1" accent2="accent2" accent3="accent3" accent4="accent4" accent5="accent5" accent6="accent6" hlink="hlink" folHlink="folHlink"/>
  <p:sldLayoutIdLst>
    <p:sldLayoutId id="2147483882" r:id="rId1"/>
    <p:sldLayoutId id="2147483888" r:id="rId2"/>
    <p:sldLayoutId id="2147483894" r:id="rId3"/>
    <p:sldLayoutId id="2147483850" r:id="rId4"/>
    <p:sldLayoutId id="2147483900" r:id="rId5"/>
    <p:sldLayoutId id="2147483914" r:id="rId6"/>
    <p:sldLayoutId id="2147483915" r:id="rId7"/>
    <p:sldLayoutId id="2147483866" r:id="rId8"/>
    <p:sldLayoutId id="2147483874" r:id="rId9"/>
    <p:sldLayoutId id="2147483913" r:id="rId10"/>
    <p:sldLayoutId id="2147483878" r:id="rId11"/>
    <p:sldLayoutId id="2147483916" r:id="rId12"/>
    <p:sldLayoutId id="2147483858" r:id="rId13"/>
    <p:sldLayoutId id="2147483854" r:id="rId14"/>
    <p:sldLayoutId id="2147483912" r:id="rId15"/>
    <p:sldLayoutId id="2147483917"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0" eaLnBrk="1" latinLnBrk="0" hangingPunct="1">
        <a:spcBef>
          <a:spcPct val="0"/>
        </a:spcBef>
        <a:buNone/>
        <a:defRPr sz="4000" b="1" kern="1200">
          <a:solidFill>
            <a:schemeClr val="tx1"/>
          </a:solidFill>
          <a:latin typeface="Open Sans"/>
          <a:ea typeface="+mj-ea"/>
          <a:cs typeface="Open Sans"/>
        </a:defRPr>
      </a:lvl1pPr>
    </p:titleStyle>
    <p:bodyStyle>
      <a:lvl1pPr marL="0" indent="-182880" algn="l" defTabSz="457200" rtl="0" eaLnBrk="1" latinLnBrk="0" hangingPunct="1">
        <a:spcBef>
          <a:spcPts val="600"/>
        </a:spcBef>
        <a:buClr>
          <a:srgbClr val="333F48"/>
        </a:buClr>
        <a:buFont typeface="Arial" pitchFamily="34" charset="0"/>
        <a:buChar char="•"/>
        <a:defRPr sz="2200" kern="1200">
          <a:solidFill>
            <a:schemeClr val="tx1"/>
          </a:solidFill>
          <a:latin typeface="+mj-lt"/>
          <a:ea typeface="+mn-ea"/>
          <a:cs typeface="Open Sans"/>
        </a:defRPr>
      </a:lvl1pPr>
      <a:lvl2pPr marL="0" indent="-182880" algn="l" defTabSz="457200" rtl="0" eaLnBrk="1" latinLnBrk="0" hangingPunct="1">
        <a:spcBef>
          <a:spcPts val="600"/>
        </a:spcBef>
        <a:buClr>
          <a:schemeClr val="tx2"/>
        </a:buClr>
        <a:buFont typeface="Arial" pitchFamily="34" charset="0"/>
        <a:buChar char="•"/>
        <a:defRPr sz="1000" kern="1200">
          <a:solidFill>
            <a:schemeClr val="tx1"/>
          </a:solidFill>
          <a:latin typeface="Open Sans"/>
          <a:ea typeface="+mn-ea"/>
          <a:cs typeface="Open Sans"/>
        </a:defRPr>
      </a:lvl2pPr>
      <a:lvl3pPr marL="0" indent="0" algn="l" defTabSz="457200" rtl="0" eaLnBrk="1" latinLnBrk="0" hangingPunct="1">
        <a:spcBef>
          <a:spcPts val="600"/>
        </a:spcBef>
        <a:buClr>
          <a:schemeClr val="tx2"/>
        </a:buClr>
        <a:buFont typeface="Arial" pitchFamily="34" charset="0"/>
        <a:buNone/>
        <a:defRPr sz="1200" kern="1200">
          <a:solidFill>
            <a:schemeClr val="tx1"/>
          </a:solidFill>
          <a:latin typeface="+mj-lt"/>
          <a:ea typeface="+mn-ea"/>
          <a:cs typeface="Open Sans"/>
        </a:defRPr>
      </a:lvl3pPr>
      <a:lvl4pPr marL="0" indent="-182880" algn="l" defTabSz="457200" rtl="0" eaLnBrk="1" latinLnBrk="0" hangingPunct="1">
        <a:spcBef>
          <a:spcPts val="600"/>
        </a:spcBef>
        <a:buClr>
          <a:schemeClr val="tx2"/>
        </a:buClr>
        <a:buFont typeface="Arial" pitchFamily="34" charset="0"/>
        <a:buChar char="•"/>
        <a:defRPr sz="1200" kern="1200">
          <a:solidFill>
            <a:schemeClr val="tx1"/>
          </a:solidFill>
          <a:latin typeface="+mj-lt"/>
          <a:ea typeface="+mn-ea"/>
          <a:cs typeface="Open Sans"/>
        </a:defRPr>
      </a:lvl4pPr>
      <a:lvl5pPr marL="0" indent="-182880" algn="l" defTabSz="457200" rtl="0" eaLnBrk="1" latinLnBrk="0" hangingPunct="1">
        <a:spcBef>
          <a:spcPts val="600"/>
        </a:spcBef>
        <a:buClr>
          <a:schemeClr val="tx2"/>
        </a:buClr>
        <a:buFont typeface="Arial" pitchFamily="34" charset="0"/>
        <a:buChar char="•"/>
        <a:defRPr sz="1200" kern="1200">
          <a:solidFill>
            <a:schemeClr val="tx1"/>
          </a:solidFill>
          <a:latin typeface="+mj-lt"/>
          <a:ea typeface="+mn-ea"/>
          <a:cs typeface="Open Sans"/>
        </a:defRPr>
      </a:lvl5pPr>
      <a:lvl6pPr marL="365760" indent="-182880" algn="l" defTabSz="457200" rtl="0" eaLnBrk="1" latinLnBrk="0" hangingPunct="1">
        <a:spcBef>
          <a:spcPct val="20000"/>
        </a:spcBef>
        <a:buClr>
          <a:srgbClr val="333F48"/>
        </a:buClr>
        <a:buFont typeface="Arial"/>
        <a:buChar char="•"/>
        <a:defRPr sz="2200" kern="1200">
          <a:solidFill>
            <a:schemeClr val="tx1"/>
          </a:solidFill>
          <a:latin typeface="+mj-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Praktisk gjennomføring</a:t>
            </a:r>
          </a:p>
        </p:txBody>
      </p:sp>
      <p:sp>
        <p:nvSpPr>
          <p:cNvPr id="3" name="Plassholder for innhold 2"/>
          <p:cNvSpPr>
            <a:spLocks noGrp="1"/>
          </p:cNvSpPr>
          <p:nvPr>
            <p:ph sz="quarter" idx="10"/>
          </p:nvPr>
        </p:nvSpPr>
        <p:spPr>
          <a:xfrm>
            <a:off x="267201" y="950528"/>
            <a:ext cx="7773988" cy="3876675"/>
          </a:xfrm>
        </p:spPr>
        <p:txBody>
          <a:bodyPr vert="horz" lIns="91440" tIns="45720" rIns="91440" bIns="45720" rtlCol="0" anchor="t">
            <a:normAutofit fontScale="92500" lnSpcReduction="20000"/>
          </a:bodyPr>
          <a:lstStyle/>
          <a:p>
            <a:r>
              <a:rPr lang="nb-NO" dirty="0"/>
              <a:t>Gi informasjon om hva Vi bryr oss er, og hva akkurat denne klassen skal gjøre av Vi bryr </a:t>
            </a:r>
            <a:r>
              <a:rPr lang="nb-NO" dirty="0" err="1"/>
              <a:t>oss-aktiviteter</a:t>
            </a:r>
            <a:r>
              <a:rPr lang="nb-NO" dirty="0"/>
              <a:t> dette skoleåret. </a:t>
            </a:r>
            <a:endParaRPr lang="nb-NO"/>
          </a:p>
          <a:p>
            <a:pPr marL="0" indent="0">
              <a:buNone/>
            </a:pPr>
            <a:endParaRPr lang="nb-NO"/>
          </a:p>
          <a:p>
            <a:pPr marL="0" indent="0">
              <a:buNone/>
            </a:pPr>
            <a:r>
              <a:rPr lang="nb-NO" dirty="0"/>
              <a:t>Refleksjoner i grupper: </a:t>
            </a:r>
          </a:p>
          <a:p>
            <a:pPr marL="0" indent="0">
              <a:buNone/>
            </a:pPr>
            <a:r>
              <a:rPr lang="nb-NO" dirty="0"/>
              <a:t>Velg ut 1 av situasjonene 1-4.I tillegg skal alle bruke situasjon 5, og </a:t>
            </a:r>
            <a:r>
              <a:rPr lang="nb-NO" dirty="0" err="1"/>
              <a:t>diskusjonsspørmålet</a:t>
            </a:r>
            <a:r>
              <a:rPr lang="nb-NO" dirty="0"/>
              <a:t> om holdninger. Skriv dem gjerne ut, slik at foreldrene kan ha dem foran seg. </a:t>
            </a:r>
            <a:endParaRPr lang="nb-NO" dirty="0">
              <a:ea typeface="Open Sans"/>
            </a:endParaRPr>
          </a:p>
          <a:p>
            <a:r>
              <a:rPr lang="nb-NO" dirty="0"/>
              <a:t>Del foreldrene inn i grupper på 4-5 stykker</a:t>
            </a:r>
            <a:endParaRPr lang="nb-NO" dirty="0">
              <a:ea typeface="Open Sans"/>
            </a:endParaRPr>
          </a:p>
          <a:p>
            <a:r>
              <a:rPr lang="nb-NO" dirty="0"/>
              <a:t>Be foreldrene svare på spørsmålene under hver situasjon. Det er lett for å begynne å snakke om andre ting, så dem om å svare så konkrete som mulig. «Jeg ville sagt…, jeg ville ringt…» etc. </a:t>
            </a:r>
            <a:endParaRPr lang="nb-NO" dirty="0">
              <a:ea typeface="Open Sans"/>
            </a:endParaRPr>
          </a:p>
          <a:p>
            <a:r>
              <a:rPr lang="nb-NO" dirty="0"/>
              <a:t>Be gruppene dele noe i plenum etter hver refleksjonsrunde. </a:t>
            </a:r>
            <a:endParaRPr lang="nb-NO" dirty="0">
              <a:ea typeface="Open Sans"/>
            </a:endParaRPr>
          </a:p>
        </p:txBody>
      </p:sp>
    </p:spTree>
    <p:extLst>
      <p:ext uri="{BB962C8B-B14F-4D97-AF65-F5344CB8AC3E}">
        <p14:creationId xmlns:p14="http://schemas.microsoft.com/office/powerpoint/2010/main" val="225409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Situasjon 5 </a:t>
            </a:r>
          </a:p>
        </p:txBody>
      </p:sp>
      <p:sp>
        <p:nvSpPr>
          <p:cNvPr id="5" name="Plassholder for innhold 4"/>
          <p:cNvSpPr>
            <a:spLocks noGrp="1"/>
          </p:cNvSpPr>
          <p:nvPr>
            <p:ph sz="quarter" idx="10"/>
          </p:nvPr>
        </p:nvSpPr>
        <p:spPr/>
        <p:txBody>
          <a:bodyPr>
            <a:normAutofit fontScale="92500"/>
          </a:bodyPr>
          <a:lstStyle/>
          <a:p>
            <a:pPr marL="0" indent="0">
              <a:buNone/>
            </a:pPr>
            <a:r>
              <a:rPr lang="nb-NO"/>
              <a:t>Du er på foreldremøte. Klassen har hatt noen utfordringer, og en representant for kommunen har kommet for å snakke om klassemiljø og inkludering. </a:t>
            </a:r>
          </a:p>
          <a:p>
            <a:pPr marL="0" indent="0">
              <a:buNone/>
            </a:pPr>
            <a:r>
              <a:rPr lang="nb-NO"/>
              <a:t>I etterkant av møtet, står noen foreldre igjen utenfor skolen. Du hører den ene moren si: «Vi vet jo alle hva problemet her er, og problemet heter Fredrik. Fredrik er gæren, vi kan ikke vite hva han finner på – han burde holdes unna vanlige barn». </a:t>
            </a:r>
          </a:p>
          <a:p>
            <a:pPr marL="0" indent="0">
              <a:buNone/>
            </a:pPr>
            <a:endParaRPr lang="nb-NO"/>
          </a:p>
          <a:p>
            <a:r>
              <a:rPr lang="nb-NO"/>
              <a:t>Hva gjør du? Både i situasjonen, og i etterkant. </a:t>
            </a:r>
          </a:p>
          <a:p>
            <a:r>
              <a:rPr lang="nb-NO"/>
              <a:t>Hva tenker du om at et barn blir omtalt på denne måten av voksne?</a:t>
            </a:r>
          </a:p>
          <a:p>
            <a:pPr marL="0" indent="0">
              <a:buNone/>
            </a:pPr>
            <a:endParaRPr lang="nb-NO"/>
          </a:p>
          <a:p>
            <a:pPr marL="0" indent="0">
              <a:buNone/>
            </a:pPr>
            <a:endParaRPr lang="nb-NO"/>
          </a:p>
          <a:p>
            <a:pPr marL="0" indent="0">
              <a:buNone/>
            </a:pPr>
            <a:endParaRPr lang="nb-NO"/>
          </a:p>
          <a:p>
            <a:pPr marL="0" indent="0">
              <a:buNone/>
            </a:pPr>
            <a:endParaRPr lang="nb-NO"/>
          </a:p>
          <a:p>
            <a:pPr marL="0" indent="0">
              <a:buNone/>
            </a:pPr>
            <a:endParaRPr lang="nb-NO" sz="1600"/>
          </a:p>
          <a:p>
            <a:pPr marL="0" indent="0">
              <a:buNone/>
            </a:pPr>
            <a:endParaRPr lang="nb-NO" sz="1600"/>
          </a:p>
        </p:txBody>
      </p:sp>
    </p:spTree>
    <p:extLst>
      <p:ext uri="{BB962C8B-B14F-4D97-AF65-F5344CB8AC3E}">
        <p14:creationId xmlns:p14="http://schemas.microsoft.com/office/powerpoint/2010/main" val="3716371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p:txBody>
          <a:bodyPr/>
          <a:lstStyle/>
          <a:p>
            <a:r>
              <a:rPr lang="nb-NO"/>
              <a:t>Holdninger når det handler om barn </a:t>
            </a:r>
          </a:p>
        </p:txBody>
      </p:sp>
      <p:sp>
        <p:nvSpPr>
          <p:cNvPr id="6" name="Plassholder for innhold 5"/>
          <p:cNvSpPr>
            <a:spLocks noGrp="1"/>
          </p:cNvSpPr>
          <p:nvPr>
            <p:ph sz="quarter" idx="10"/>
          </p:nvPr>
        </p:nvSpPr>
        <p:spPr/>
        <p:txBody>
          <a:bodyPr>
            <a:normAutofit lnSpcReduction="10000"/>
          </a:bodyPr>
          <a:lstStyle/>
          <a:p>
            <a:r>
              <a:rPr lang="nb-NO"/>
              <a:t>De er jo bare barn </a:t>
            </a:r>
          </a:p>
          <a:p>
            <a:r>
              <a:rPr lang="nb-NO"/>
              <a:t>Sånn er det å vokse opp, de må lære seg å tåle litt </a:t>
            </a:r>
          </a:p>
          <a:p>
            <a:r>
              <a:rPr lang="nb-NO"/>
              <a:t>Alle kan ikke være venner med alle </a:t>
            </a:r>
          </a:p>
          <a:p>
            <a:r>
              <a:rPr lang="nb-NO"/>
              <a:t>Han gjør jo så mye rart, så da må han regne med at de andre reagerer</a:t>
            </a:r>
          </a:p>
          <a:p>
            <a:r>
              <a:rPr lang="nb-NO"/>
              <a:t>Gutter er gutter </a:t>
            </a:r>
          </a:p>
          <a:p>
            <a:pPr marL="0" indent="0">
              <a:buNone/>
            </a:pPr>
            <a:endParaRPr lang="nb-NO" b="1"/>
          </a:p>
          <a:p>
            <a:pPr marL="0" indent="0">
              <a:buNone/>
            </a:pPr>
            <a:r>
              <a:rPr lang="nb-NO"/>
              <a:t>Diskuter denne påstanden: </a:t>
            </a:r>
          </a:p>
          <a:p>
            <a:pPr marL="0" indent="0">
              <a:buNone/>
            </a:pPr>
            <a:r>
              <a:rPr lang="nb-NO"/>
              <a:t>Vi aksepterer at barn utsettes for ting vi ikke ville akseptert at voksne ble utsatt for. </a:t>
            </a:r>
          </a:p>
          <a:p>
            <a:pPr marL="0" indent="0">
              <a:buNone/>
            </a:pPr>
            <a:endParaRPr lang="nb-NO" b="1"/>
          </a:p>
        </p:txBody>
      </p:sp>
    </p:spTree>
    <p:extLst>
      <p:ext uri="{BB962C8B-B14F-4D97-AF65-F5344CB8AC3E}">
        <p14:creationId xmlns:p14="http://schemas.microsoft.com/office/powerpoint/2010/main" val="2897468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Veien videre</a:t>
            </a:r>
          </a:p>
        </p:txBody>
      </p:sp>
      <p:sp>
        <p:nvSpPr>
          <p:cNvPr id="3" name="Plassholder for innhold 2"/>
          <p:cNvSpPr>
            <a:spLocks noGrp="1"/>
          </p:cNvSpPr>
          <p:nvPr>
            <p:ph sz="quarter" idx="10"/>
          </p:nvPr>
        </p:nvSpPr>
        <p:spPr/>
        <p:txBody>
          <a:bodyPr/>
          <a:lstStyle/>
          <a:p>
            <a:pPr marL="0" indent="0">
              <a:buNone/>
            </a:pPr>
            <a:r>
              <a:rPr lang="nb-NO"/>
              <a:t>Spørsmål til diskusjon: Hvordan skal vi som foreldre i denne klassen snakke om og til barn, foreldre og lærere for å skape et inkluderende språkmiljø?</a:t>
            </a:r>
          </a:p>
        </p:txBody>
      </p:sp>
    </p:spTree>
    <p:extLst>
      <p:ext uri="{BB962C8B-B14F-4D97-AF65-F5344CB8AC3E}">
        <p14:creationId xmlns:p14="http://schemas.microsoft.com/office/powerpoint/2010/main" val="2167329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tekst 1"/>
          <p:cNvSpPr>
            <a:spLocks noGrp="1"/>
          </p:cNvSpPr>
          <p:nvPr>
            <p:ph type="body" sz="quarter" idx="13"/>
          </p:nvPr>
        </p:nvSpPr>
        <p:spPr/>
        <p:txBody>
          <a:bodyPr/>
          <a:lstStyle/>
          <a:p>
            <a:r>
              <a:rPr lang="nb-NO"/>
              <a:t>Takk for i kveld! </a:t>
            </a:r>
          </a:p>
        </p:txBody>
      </p:sp>
    </p:spTree>
    <p:extLst>
      <p:ext uri="{BB962C8B-B14F-4D97-AF65-F5344CB8AC3E}">
        <p14:creationId xmlns:p14="http://schemas.microsoft.com/office/powerpoint/2010/main" val="2990532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a:t>Vi bryr oss!</a:t>
            </a:r>
          </a:p>
        </p:txBody>
      </p:sp>
      <p:sp>
        <p:nvSpPr>
          <p:cNvPr id="3" name="Undertittel 2"/>
          <p:cNvSpPr>
            <a:spLocks noGrp="1"/>
          </p:cNvSpPr>
          <p:nvPr>
            <p:ph type="subTitle" idx="1"/>
          </p:nvPr>
        </p:nvSpPr>
        <p:spPr>
          <a:xfrm>
            <a:off x="930080" y="1840233"/>
            <a:ext cx="7392509" cy="914400"/>
          </a:xfrm>
        </p:spPr>
        <p:txBody>
          <a:bodyPr/>
          <a:lstStyle/>
          <a:p>
            <a:r>
              <a:rPr lang="nb-NO"/>
              <a:t>Foreldremøte </a:t>
            </a:r>
            <a:r>
              <a:rPr lang="nb-NO" err="1">
                <a:solidFill>
                  <a:srgbClr val="FF0000"/>
                </a:solidFill>
              </a:rPr>
              <a:t>x.klasse</a:t>
            </a:r>
            <a:r>
              <a:rPr lang="nb-NO">
                <a:solidFill>
                  <a:srgbClr val="FF0000"/>
                </a:solidFill>
              </a:rPr>
              <a:t>, dato</a:t>
            </a:r>
          </a:p>
        </p:txBody>
      </p:sp>
    </p:spTree>
    <p:extLst>
      <p:ext uri="{BB962C8B-B14F-4D97-AF65-F5344CB8AC3E}">
        <p14:creationId xmlns:p14="http://schemas.microsoft.com/office/powerpoint/2010/main" val="3331129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a:t>Hva er </a:t>
            </a:r>
            <a:br>
              <a:rPr lang="nb-NO" dirty="0"/>
            </a:br>
            <a:r>
              <a:rPr lang="nb-NO" dirty="0"/>
              <a:t>"Vi bryr oss"?</a:t>
            </a:r>
          </a:p>
        </p:txBody>
      </p:sp>
      <p:sp>
        <p:nvSpPr>
          <p:cNvPr id="3" name="Plassholder for innhold 2"/>
          <p:cNvSpPr>
            <a:spLocks noGrp="1"/>
          </p:cNvSpPr>
          <p:nvPr>
            <p:ph sz="quarter" idx="13"/>
          </p:nvPr>
        </p:nvSpPr>
        <p:spPr/>
        <p:txBody>
          <a:bodyPr/>
          <a:lstStyle/>
          <a:p>
            <a:r>
              <a:rPr lang="nb-NO" i="1"/>
              <a:t>Vi bryr oss </a:t>
            </a:r>
            <a:r>
              <a:rPr lang="nb-NO"/>
              <a:t>er navnet på Nittedals rus- og kriminalitetsforebyggende arbeid</a:t>
            </a:r>
          </a:p>
          <a:p>
            <a:r>
              <a:rPr lang="nb-NO"/>
              <a:t>Alle elever jobber med et tema hvert skoleår:</a:t>
            </a:r>
          </a:p>
          <a:p>
            <a:pPr lvl="1"/>
            <a:r>
              <a:rPr lang="nb-NO"/>
              <a:t>Språk, tilskuerrollen, og konflikthåndtering </a:t>
            </a:r>
          </a:p>
        </p:txBody>
      </p:sp>
    </p:spTree>
    <p:extLst>
      <p:ext uri="{BB962C8B-B14F-4D97-AF65-F5344CB8AC3E}">
        <p14:creationId xmlns:p14="http://schemas.microsoft.com/office/powerpoint/2010/main" val="3032019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Vi bryr oss-året 2021/2022</a:t>
            </a:r>
          </a:p>
        </p:txBody>
      </p:sp>
      <p:sp>
        <p:nvSpPr>
          <p:cNvPr id="3" name="Plassholder for innhold 2"/>
          <p:cNvSpPr>
            <a:spLocks noGrp="1"/>
          </p:cNvSpPr>
          <p:nvPr>
            <p:ph sz="quarter" idx="10"/>
          </p:nvPr>
        </p:nvSpPr>
        <p:spPr/>
        <p:txBody>
          <a:bodyPr>
            <a:normAutofit lnSpcReduction="10000"/>
          </a:bodyPr>
          <a:lstStyle/>
          <a:p>
            <a:pPr marL="0" indent="0" fontAlgn="base">
              <a:buNone/>
            </a:pPr>
            <a:r>
              <a:rPr lang="nb-NO" b="1"/>
              <a:t>Tema:</a:t>
            </a:r>
            <a:r>
              <a:rPr lang="nb-NO"/>
              <a:t> Språkbruk blant barn og voksne </a:t>
            </a:r>
          </a:p>
          <a:p>
            <a:pPr marL="0" indent="0" fontAlgn="base">
              <a:buNone/>
            </a:pPr>
            <a:r>
              <a:rPr lang="nb-NO" b="1"/>
              <a:t>Mål: </a:t>
            </a:r>
            <a:r>
              <a:rPr lang="nb-NO"/>
              <a:t> </a:t>
            </a:r>
          </a:p>
          <a:p>
            <a:pPr lvl="1" fontAlgn="base"/>
            <a:r>
              <a:rPr lang="nb-NO"/>
              <a:t>Elevene er bevisste på hvordan de snakker med og om hverandre </a:t>
            </a:r>
          </a:p>
          <a:p>
            <a:pPr lvl="1" fontAlgn="base"/>
            <a:r>
              <a:rPr lang="nb-NO"/>
              <a:t>Elevene reflekterer rundt hets og krenkelser som demokratisk utfordring </a:t>
            </a:r>
          </a:p>
          <a:p>
            <a:pPr lvl="1" fontAlgn="base"/>
            <a:r>
              <a:rPr lang="nb-NO"/>
              <a:t>Elevene gjenkjenner og reagerer på et ekskluderende ytringsklima i klasserommet: kommentarer, blikking og kroppsspråk </a:t>
            </a:r>
          </a:p>
          <a:p>
            <a:pPr lvl="1" fontAlgn="base"/>
            <a:r>
              <a:rPr lang="nb-NO"/>
              <a:t>Alle voksne reagerer umiddelbart på krenkende ytringer og handlinger </a:t>
            </a:r>
          </a:p>
          <a:p>
            <a:endParaRPr lang="nb-NO"/>
          </a:p>
        </p:txBody>
      </p:sp>
    </p:spTree>
    <p:extLst>
      <p:ext uri="{BB962C8B-B14F-4D97-AF65-F5344CB8AC3E}">
        <p14:creationId xmlns:p14="http://schemas.microsoft.com/office/powerpoint/2010/main" val="1648762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I vår klasse…</a:t>
            </a:r>
          </a:p>
        </p:txBody>
      </p:sp>
      <p:sp>
        <p:nvSpPr>
          <p:cNvPr id="3" name="Plassholder for innhold 2"/>
          <p:cNvSpPr>
            <a:spLocks noGrp="1"/>
          </p:cNvSpPr>
          <p:nvPr>
            <p:ph sz="quarter" idx="10"/>
          </p:nvPr>
        </p:nvSpPr>
        <p:spPr/>
        <p:txBody>
          <a:bodyPr/>
          <a:lstStyle/>
          <a:p>
            <a:r>
              <a:rPr lang="nb-NO">
                <a:solidFill>
                  <a:srgbClr val="C00000"/>
                </a:solidFill>
              </a:rPr>
              <a:t>Legg til hvilke aktiviteter elevene i denne klassen skal gjøre. </a:t>
            </a:r>
          </a:p>
        </p:txBody>
      </p:sp>
    </p:spTree>
    <p:extLst>
      <p:ext uri="{BB962C8B-B14F-4D97-AF65-F5344CB8AC3E}">
        <p14:creationId xmlns:p14="http://schemas.microsoft.com/office/powerpoint/2010/main" val="1110404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Situasjon 1 </a:t>
            </a:r>
          </a:p>
        </p:txBody>
      </p:sp>
      <p:sp>
        <p:nvSpPr>
          <p:cNvPr id="5" name="Plassholder for innhold 4"/>
          <p:cNvSpPr>
            <a:spLocks noGrp="1"/>
          </p:cNvSpPr>
          <p:nvPr>
            <p:ph sz="quarter" idx="10"/>
          </p:nvPr>
        </p:nvSpPr>
        <p:spPr/>
        <p:txBody>
          <a:bodyPr>
            <a:normAutofit/>
          </a:bodyPr>
          <a:lstStyle/>
          <a:p>
            <a:pPr marL="0" indent="0">
              <a:buNone/>
            </a:pPr>
            <a:r>
              <a:rPr lang="nb-NO"/>
              <a:t>Mor til Hedda er på vei til utviklingssamtale på skolen. Når hun går gjennom skolegården, hører hun nabogutten rope «Jævla hore» til Silje, som går i klassen til Hedda. Silje står sammen med et par venninner. </a:t>
            </a:r>
          </a:p>
          <a:p>
            <a:pPr marL="0" indent="0">
              <a:buNone/>
            </a:pPr>
            <a:endParaRPr lang="nb-NO"/>
          </a:p>
          <a:p>
            <a:r>
              <a:rPr lang="nb-NO" sz="1600"/>
              <a:t>Tenk deg at du er mor til Hedda. Hva ville du gjort i denne situasjonen, både da den skjedde og i etterkant? </a:t>
            </a:r>
          </a:p>
          <a:p>
            <a:r>
              <a:rPr lang="nb-NO" sz="1600"/>
              <a:t>Hva tror du Silje ville ønsket at du gjorde?</a:t>
            </a:r>
          </a:p>
          <a:p>
            <a:r>
              <a:rPr lang="nb-NO" sz="1600"/>
              <a:t>Tenk deg at du er mor til Silje. Hva ville du ønsket at moren til Hedda gjorde?</a:t>
            </a:r>
          </a:p>
          <a:p>
            <a:pPr marL="0" indent="0">
              <a:buNone/>
            </a:pPr>
            <a:endParaRPr lang="nb-NO"/>
          </a:p>
        </p:txBody>
      </p:sp>
    </p:spTree>
    <p:extLst>
      <p:ext uri="{BB962C8B-B14F-4D97-AF65-F5344CB8AC3E}">
        <p14:creationId xmlns:p14="http://schemas.microsoft.com/office/powerpoint/2010/main" val="2242834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Situasjon 2</a:t>
            </a:r>
          </a:p>
        </p:txBody>
      </p:sp>
      <p:sp>
        <p:nvSpPr>
          <p:cNvPr id="5" name="Plassholder for innhold 4"/>
          <p:cNvSpPr>
            <a:spLocks noGrp="1"/>
          </p:cNvSpPr>
          <p:nvPr>
            <p:ph sz="quarter" idx="10"/>
          </p:nvPr>
        </p:nvSpPr>
        <p:spPr/>
        <p:txBody>
          <a:bodyPr/>
          <a:lstStyle/>
          <a:p>
            <a:pPr marL="0" indent="0">
              <a:buNone/>
            </a:pPr>
            <a:r>
              <a:rPr lang="nb-NO"/>
              <a:t>Du er på vei til utviklingssamtale på skolen. I det du går gjennom skolegården, hører du at nabojenta Mira på 9 år sier til en annen jente i klassen: «Du kan ikke være med å leke med oss i friminuttet i dag fordi det vi skal leke passer bare for 4.»</a:t>
            </a:r>
          </a:p>
          <a:p>
            <a:endParaRPr lang="nb-NO" b="1"/>
          </a:p>
          <a:p>
            <a:endParaRPr lang="nb-NO"/>
          </a:p>
          <a:p>
            <a:r>
              <a:rPr lang="nb-NO"/>
              <a:t>Hva gjør du der og da og hva gjør du etterpå? </a:t>
            </a:r>
          </a:p>
          <a:p>
            <a:r>
              <a:rPr lang="nb-NO"/>
              <a:t>Hva tror du Mira ville ønsket at du skulle gjøre?</a:t>
            </a:r>
          </a:p>
        </p:txBody>
      </p:sp>
    </p:spTree>
    <p:extLst>
      <p:ext uri="{BB962C8B-B14F-4D97-AF65-F5344CB8AC3E}">
        <p14:creationId xmlns:p14="http://schemas.microsoft.com/office/powerpoint/2010/main" val="2717225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Situasjon 3</a:t>
            </a:r>
          </a:p>
        </p:txBody>
      </p:sp>
      <p:sp>
        <p:nvSpPr>
          <p:cNvPr id="5" name="Plassholder for innhold 4"/>
          <p:cNvSpPr>
            <a:spLocks noGrp="1"/>
          </p:cNvSpPr>
          <p:nvPr>
            <p:ph sz="quarter" idx="10"/>
          </p:nvPr>
        </p:nvSpPr>
        <p:spPr/>
        <p:txBody>
          <a:bodyPr>
            <a:normAutofit/>
          </a:bodyPr>
          <a:lstStyle/>
          <a:p>
            <a:pPr marL="0" indent="0">
              <a:buNone/>
            </a:pPr>
            <a:r>
              <a:rPr lang="nb-NO"/>
              <a:t>Faren til Ola har med deg fire gutter i bilen på vei fra fotballtrening. Emil sier «Kasper suger i fotball», Henrik henger seg på «Han burde holdt seg hjemme, det er jo ingen som vil ha han der». Så sier Kristoffer «Han er jo sammen med hun stygge Camilla også». Ola sier: «Jeg vet, æsj ass!»</a:t>
            </a:r>
          </a:p>
          <a:p>
            <a:endParaRPr lang="nb-NO"/>
          </a:p>
          <a:p>
            <a:r>
              <a:rPr lang="nb-NO" sz="1600"/>
              <a:t>Tenk deg at du er faren til Ola. Hva ville du gjort i situasjonen, både da du opplevde den og i etterkant? </a:t>
            </a:r>
          </a:p>
          <a:p>
            <a:r>
              <a:rPr lang="nb-NO" sz="1600"/>
              <a:t>Tenk deg at du er faren til Kasper eller Camilla. Hva ville du ønsket at faren til Ola gjorde i situasjonen? </a:t>
            </a:r>
          </a:p>
          <a:p>
            <a:endParaRPr lang="nb-NO"/>
          </a:p>
          <a:p>
            <a:endParaRPr lang="nb-NO"/>
          </a:p>
        </p:txBody>
      </p:sp>
    </p:spTree>
    <p:extLst>
      <p:ext uri="{BB962C8B-B14F-4D97-AF65-F5344CB8AC3E}">
        <p14:creationId xmlns:p14="http://schemas.microsoft.com/office/powerpoint/2010/main" val="2975395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p:txBody>
          <a:bodyPr/>
          <a:lstStyle/>
          <a:p>
            <a:r>
              <a:rPr lang="nb-NO"/>
              <a:t>Situasjon 4</a:t>
            </a:r>
          </a:p>
        </p:txBody>
      </p:sp>
      <p:sp>
        <p:nvSpPr>
          <p:cNvPr id="6" name="Plassholder for innhold 5"/>
          <p:cNvSpPr>
            <a:spLocks noGrp="1"/>
          </p:cNvSpPr>
          <p:nvPr>
            <p:ph sz="quarter" idx="10"/>
          </p:nvPr>
        </p:nvSpPr>
        <p:spPr/>
        <p:txBody>
          <a:bodyPr>
            <a:normAutofit fontScale="92500" lnSpcReduction="10000"/>
          </a:bodyPr>
          <a:lstStyle/>
          <a:p>
            <a:pPr marL="0" indent="0">
              <a:buNone/>
            </a:pPr>
            <a:r>
              <a:rPr lang="nb-NO" sz="1900"/>
              <a:t>Sara i 2a har invitert til barnebursdag. Hun har delt ut invitasjoner etter skoletid, og fått beskjed om hjemme at verken hun eller de andre skal snakke om bursdagen på skolen. </a:t>
            </a:r>
          </a:p>
          <a:p>
            <a:pPr marL="0" indent="0">
              <a:buNone/>
            </a:pPr>
            <a:r>
              <a:rPr lang="nb-NO" sz="1900"/>
              <a:t>Emilie forteller hjemme at hun skal i bursdag, men at det bare er 8 av 10 jenter som er invitert. Jentene er enige om at det ikke er så rart at Helene ikke er bedt siden hun i forrige bursdag ble veldig sint og satte seg under trappa da de skulle leke danseleken. </a:t>
            </a:r>
          </a:p>
          <a:p>
            <a:pPr marL="0" indent="0">
              <a:buNone/>
            </a:pPr>
            <a:r>
              <a:rPr lang="nb-NO" sz="1900"/>
              <a:t>På skolen har alle likevel fått vite om bursdagen, og mor til Helene skriver en melding i klassens gruppe på Facebook at datteren er lei seg og føler seg utestengt av jentegruppa. </a:t>
            </a:r>
          </a:p>
          <a:p>
            <a:pPr marL="0" indent="0">
              <a:buNone/>
            </a:pPr>
            <a:endParaRPr lang="nb-NO"/>
          </a:p>
          <a:p>
            <a:r>
              <a:rPr lang="nb-NO" sz="1900"/>
              <a:t>Hva ville du gjort hvis du var mor til Sara? Kom med 3-4 forslag til ting du mener er riktig å gjøre. </a:t>
            </a:r>
          </a:p>
        </p:txBody>
      </p:sp>
    </p:spTree>
    <p:extLst>
      <p:ext uri="{BB962C8B-B14F-4D97-AF65-F5344CB8AC3E}">
        <p14:creationId xmlns:p14="http://schemas.microsoft.com/office/powerpoint/2010/main" val="1075063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ittedal-kommune-blåtimeblå-2">
  <a:themeElements>
    <a:clrScheme name="Egendefinert 1">
      <a:dk1>
        <a:srgbClr val="333F48"/>
      </a:dk1>
      <a:lt1>
        <a:srgbClr val="FFFFFF"/>
      </a:lt1>
      <a:dk2>
        <a:srgbClr val="009639"/>
      </a:dk2>
      <a:lt2>
        <a:srgbClr val="FFFFFF"/>
      </a:lt2>
      <a:accent1>
        <a:srgbClr val="009639"/>
      </a:accent1>
      <a:accent2>
        <a:srgbClr val="333F48"/>
      </a:accent2>
      <a:accent3>
        <a:srgbClr val="C8102E"/>
      </a:accent3>
      <a:accent4>
        <a:srgbClr val="0072CE"/>
      </a:accent4>
      <a:accent5>
        <a:srgbClr val="D9D9D5"/>
      </a:accent5>
      <a:accent6>
        <a:srgbClr val="F79646"/>
      </a:accent6>
      <a:hlink>
        <a:srgbClr val="009639"/>
      </a:hlink>
      <a:folHlink>
        <a:srgbClr val="009639"/>
      </a:folHlink>
    </a:clrScheme>
    <a:fontScheme name="nittedalkommune">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80AB5AFE6101D4AA2FFAF242D30915D" ma:contentTypeVersion="32" ma:contentTypeDescription="Create a new document." ma:contentTypeScope="" ma:versionID="cda1606038e5264bc0d3227b12b2f4d1">
  <xsd:schema xmlns:xsd="http://www.w3.org/2001/XMLSchema" xmlns:xs="http://www.w3.org/2001/XMLSchema" xmlns:p="http://schemas.microsoft.com/office/2006/metadata/properties" xmlns:ns2="5354e3ce-4f9d-40cf-84a9-2fa5fd0190b9" xmlns:ns3="83d5bede-a1c3-46cd-a566-cf1a57a355ff" targetNamespace="http://schemas.microsoft.com/office/2006/metadata/properties" ma:root="true" ma:fieldsID="0a1dc395f4b5ef9a25f6e464a820e9b2" ns2:_="" ns3:_="">
    <xsd:import namespace="5354e3ce-4f9d-40cf-84a9-2fa5fd0190b9"/>
    <xsd:import namespace="83d5bede-a1c3-46cd-a566-cf1a57a355f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54e3ce-4f9d-40cf-84a9-2fa5fd0190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NotebookType" ma:index="13" nillable="true" ma:displayName="Notebook Type" ma:internalName="NotebookType">
      <xsd:simpleType>
        <xsd:restriction base="dms:Text"/>
      </xsd:simpleType>
    </xsd:element>
    <xsd:element name="FolderType" ma:index="14" nillable="true" ma:displayName="Folder Type" ma:internalName="FolderType">
      <xsd:simpleType>
        <xsd:restriction base="dms:Text"/>
      </xsd:simpleType>
    </xsd:element>
    <xsd:element name="CultureName" ma:index="15" nillable="true" ma:displayName="Culture Name" ma:internalName="CultureName">
      <xsd:simpleType>
        <xsd:restriction base="dms:Text"/>
      </xsd:simpleType>
    </xsd:element>
    <xsd:element name="AppVersion" ma:index="16" nillable="true" ma:displayName="App Version" ma:internalName="AppVersion">
      <xsd:simpleType>
        <xsd:restriction base="dms:Text"/>
      </xsd:simpleType>
    </xsd:element>
    <xsd:element name="TeamsChannelId" ma:index="17" nillable="true" ma:displayName="Teams Channel Id" ma:internalName="TeamsChannelId">
      <xsd:simpleType>
        <xsd:restriction base="dms:Text"/>
      </xsd:simpleType>
    </xsd:element>
    <xsd:element name="Owner" ma:index="18"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9" nillable="true" ma:displayName="Math Settings" ma:internalName="Math_Settings">
      <xsd:simpleType>
        <xsd:restriction base="dms:Text"/>
      </xsd:simpleType>
    </xsd:element>
    <xsd:element name="DefaultSectionNames" ma:index="20" nillable="true" ma:displayName="Default Section Names" ma:internalName="DefaultSectionNames">
      <xsd:simpleType>
        <xsd:restriction base="dms:Note">
          <xsd:maxLength value="255"/>
        </xsd:restriction>
      </xsd:simpleType>
    </xsd:element>
    <xsd:element name="Templates" ma:index="21" nillable="true" ma:displayName="Templates" ma:internalName="Templates">
      <xsd:simpleType>
        <xsd:restriction base="dms:Note">
          <xsd:maxLength value="255"/>
        </xsd:restriction>
      </xsd:simpleType>
    </xsd:element>
    <xsd:element name="Teachers" ma:index="22"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3"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4"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5" nillable="true" ma:displayName="Distribution Groups" ma:internalName="Distribution_Groups">
      <xsd:simpleType>
        <xsd:restriction base="dms:Note">
          <xsd:maxLength value="255"/>
        </xsd:restriction>
      </xsd:simpleType>
    </xsd:element>
    <xsd:element name="LMS_Mappings" ma:index="26" nillable="true" ma:displayName="LMS Mappings" ma:internalName="LMS_Mappings">
      <xsd:simpleType>
        <xsd:restriction base="dms:Note">
          <xsd:maxLength value="255"/>
        </xsd:restriction>
      </xsd:simpleType>
    </xsd:element>
    <xsd:element name="Invited_Teachers" ma:index="27" nillable="true" ma:displayName="Invited Teachers" ma:internalName="Invited_Teachers">
      <xsd:simpleType>
        <xsd:restriction base="dms:Note">
          <xsd:maxLength value="255"/>
        </xsd:restriction>
      </xsd:simpleType>
    </xsd:element>
    <xsd:element name="Invited_Students" ma:index="28" nillable="true" ma:displayName="Invited Students" ma:internalName="Invited_Students">
      <xsd:simpleType>
        <xsd:restriction base="dms:Note">
          <xsd:maxLength value="255"/>
        </xsd:restriction>
      </xsd:simpleType>
    </xsd:element>
    <xsd:element name="Self_Registration_Enabled" ma:index="29" nillable="true" ma:displayName="Self Registration Enabled" ma:internalName="Self_Registration_Enabled">
      <xsd:simpleType>
        <xsd:restriction base="dms:Boolean"/>
      </xsd:simpleType>
    </xsd:element>
    <xsd:element name="Has_Teacher_Only_SectionGroup" ma:index="30" nillable="true" ma:displayName="Has Teacher Only SectionGroup" ma:internalName="Has_Teacher_Only_SectionGroup">
      <xsd:simpleType>
        <xsd:restriction base="dms:Boolean"/>
      </xsd:simpleType>
    </xsd:element>
    <xsd:element name="Is_Collaboration_Space_Locked" ma:index="31" nillable="true" ma:displayName="Is Collaboration Space Locked" ma:internalName="Is_Collaboration_Space_Locked">
      <xsd:simpleType>
        <xsd:restriction base="dms:Boolean"/>
      </xsd:simpleType>
    </xsd:element>
    <xsd:element name="IsNotebookLocked" ma:index="32" nillable="true" ma:displayName="Is Notebook Locked" ma:internalName="IsNotebookLocked">
      <xsd:simpleType>
        <xsd:restriction base="dms:Boolean"/>
      </xsd:simpleType>
    </xsd:element>
    <xsd:element name="MediaServiceAutoTags" ma:index="33" nillable="true" ma:displayName="Tags" ma:internalName="MediaServiceAutoTags" ma:readOnly="true">
      <xsd:simpleType>
        <xsd:restriction base="dms:Text"/>
      </xsd:simpleType>
    </xsd:element>
    <xsd:element name="MediaServiceOCR" ma:index="34" nillable="true" ma:displayName="Extracted Text" ma:internalName="MediaServiceOCR" ma:readOnly="true">
      <xsd:simpleType>
        <xsd:restriction base="dms:Note">
          <xsd:maxLength value="255"/>
        </xsd:restriction>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MediaServiceAutoKeyPoints" ma:index="37" nillable="true" ma:displayName="MediaServiceAutoKeyPoints" ma:hidden="true" ma:internalName="MediaServiceAutoKeyPoints" ma:readOnly="true">
      <xsd:simpleType>
        <xsd:restriction base="dms:Note"/>
      </xsd:simpleType>
    </xsd:element>
    <xsd:element name="MediaServiceKeyPoints" ma:index="38" nillable="true" ma:displayName="KeyPoints" ma:internalName="MediaServiceKeyPoints" ma:readOnly="true">
      <xsd:simpleType>
        <xsd:restriction base="dms:Note">
          <xsd:maxLength value="255"/>
        </xsd:restriction>
      </xsd:simpleType>
    </xsd:element>
    <xsd:element name="MediaLengthInSeconds" ma:index="3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3d5bede-a1c3-46cd-a566-cf1a57a355f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pVersion xmlns="5354e3ce-4f9d-40cf-84a9-2fa5fd0190b9" xsi:nil="true"/>
    <Invited_Teachers xmlns="5354e3ce-4f9d-40cf-84a9-2fa5fd0190b9" xsi:nil="true"/>
    <Templates xmlns="5354e3ce-4f9d-40cf-84a9-2fa5fd0190b9" xsi:nil="true"/>
    <Self_Registration_Enabled xmlns="5354e3ce-4f9d-40cf-84a9-2fa5fd0190b9" xsi:nil="true"/>
    <Teachers xmlns="5354e3ce-4f9d-40cf-84a9-2fa5fd0190b9">
      <UserInfo>
        <DisplayName/>
        <AccountId xsi:nil="true"/>
        <AccountType/>
      </UserInfo>
    </Teachers>
    <Students xmlns="5354e3ce-4f9d-40cf-84a9-2fa5fd0190b9">
      <UserInfo>
        <DisplayName/>
        <AccountId xsi:nil="true"/>
        <AccountType/>
      </UserInfo>
    </Students>
    <Student_Groups xmlns="5354e3ce-4f9d-40cf-84a9-2fa5fd0190b9">
      <UserInfo>
        <DisplayName/>
        <AccountId xsi:nil="true"/>
        <AccountType/>
      </UserInfo>
    </Student_Groups>
    <LMS_Mappings xmlns="5354e3ce-4f9d-40cf-84a9-2fa5fd0190b9" xsi:nil="true"/>
    <Invited_Students xmlns="5354e3ce-4f9d-40cf-84a9-2fa5fd0190b9" xsi:nil="true"/>
    <IsNotebookLocked xmlns="5354e3ce-4f9d-40cf-84a9-2fa5fd0190b9" xsi:nil="true"/>
    <Math_Settings xmlns="5354e3ce-4f9d-40cf-84a9-2fa5fd0190b9" xsi:nil="true"/>
    <DefaultSectionNames xmlns="5354e3ce-4f9d-40cf-84a9-2fa5fd0190b9" xsi:nil="true"/>
    <Is_Collaboration_Space_Locked xmlns="5354e3ce-4f9d-40cf-84a9-2fa5fd0190b9" xsi:nil="true"/>
    <Has_Teacher_Only_SectionGroup xmlns="5354e3ce-4f9d-40cf-84a9-2fa5fd0190b9" xsi:nil="true"/>
    <FolderType xmlns="5354e3ce-4f9d-40cf-84a9-2fa5fd0190b9" xsi:nil="true"/>
    <Owner xmlns="5354e3ce-4f9d-40cf-84a9-2fa5fd0190b9">
      <UserInfo>
        <DisplayName/>
        <AccountId xsi:nil="true"/>
        <AccountType/>
      </UserInfo>
    </Owner>
    <Distribution_Groups xmlns="5354e3ce-4f9d-40cf-84a9-2fa5fd0190b9" xsi:nil="true"/>
    <TeamsChannelId xmlns="5354e3ce-4f9d-40cf-84a9-2fa5fd0190b9" xsi:nil="true"/>
    <NotebookType xmlns="5354e3ce-4f9d-40cf-84a9-2fa5fd0190b9" xsi:nil="true"/>
    <CultureName xmlns="5354e3ce-4f9d-40cf-84a9-2fa5fd0190b9" xsi:nil="true"/>
  </documentManagement>
</p:properties>
</file>

<file path=customXml/itemProps1.xml><?xml version="1.0" encoding="utf-8"?>
<ds:datastoreItem xmlns:ds="http://schemas.openxmlformats.org/officeDocument/2006/customXml" ds:itemID="{21795BDA-E9E6-4591-94E4-AFC323516ABB}">
  <ds:schemaRefs>
    <ds:schemaRef ds:uri="5354e3ce-4f9d-40cf-84a9-2fa5fd0190b9"/>
    <ds:schemaRef ds:uri="83d5bede-a1c3-46cd-a566-cf1a57a355f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9B27119-6C03-469D-ABF7-C25D7A438A6A}">
  <ds:schemaRefs>
    <ds:schemaRef ds:uri="http://schemas.microsoft.com/sharepoint/v3/contenttype/forms"/>
  </ds:schemaRefs>
</ds:datastoreItem>
</file>

<file path=customXml/itemProps3.xml><?xml version="1.0" encoding="utf-8"?>
<ds:datastoreItem xmlns:ds="http://schemas.openxmlformats.org/officeDocument/2006/customXml" ds:itemID="{9B9E3EAB-E685-495C-9ACF-D674910D2B79}">
  <ds:schemaRefs>
    <ds:schemaRef ds:uri="http://schemas.microsoft.com/office/infopath/2007/PartnerControls"/>
    <ds:schemaRef ds:uri="http://purl.org/dc/elements/1.1/"/>
    <ds:schemaRef ds:uri="http://purl.org/dc/terms/"/>
    <ds:schemaRef ds:uri="http://schemas.microsoft.com/office/2006/documentManagement/types"/>
    <ds:schemaRef ds:uri="5354e3ce-4f9d-40cf-84a9-2fa5fd0190b9"/>
    <ds:schemaRef ds:uri="http://www.w3.org/XML/1998/namespace"/>
    <ds:schemaRef ds:uri="http://schemas.microsoft.com/office/2006/metadata/properties"/>
    <ds:schemaRef ds:uri="http://schemas.openxmlformats.org/package/2006/metadata/core-properties"/>
    <ds:schemaRef ds:uri="83d5bede-a1c3-46cd-a566-cf1a57a355ff"/>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Nittedal-kommune-blåtimeblå-2</Template>
  <TotalTime>0</TotalTime>
  <Words>946</Words>
  <Application>Microsoft Office PowerPoint</Application>
  <PresentationFormat>Skjermfremvisning (16:9)</PresentationFormat>
  <Paragraphs>72</Paragraphs>
  <Slides>13</Slides>
  <Notes>2</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13</vt:i4>
      </vt:variant>
    </vt:vector>
  </HeadingPairs>
  <TitlesOfParts>
    <vt:vector size="17" baseType="lpstr">
      <vt:lpstr>Arial</vt:lpstr>
      <vt:lpstr>Calibri</vt:lpstr>
      <vt:lpstr>Open Sans</vt:lpstr>
      <vt:lpstr>Nittedal-kommune-blåtimeblå-2</vt:lpstr>
      <vt:lpstr>Praktisk gjennomføring</vt:lpstr>
      <vt:lpstr>Vi bryr oss!</vt:lpstr>
      <vt:lpstr>Hva er  "Vi bryr oss"?</vt:lpstr>
      <vt:lpstr>Vi bryr oss-året 2021/2022</vt:lpstr>
      <vt:lpstr>I vår klasse…</vt:lpstr>
      <vt:lpstr>Situasjon 1 </vt:lpstr>
      <vt:lpstr>Situasjon 2</vt:lpstr>
      <vt:lpstr>Situasjon 3</vt:lpstr>
      <vt:lpstr>Situasjon 4</vt:lpstr>
      <vt:lpstr>Situasjon 5 </vt:lpstr>
      <vt:lpstr>Holdninger når det handler om barn </vt:lpstr>
      <vt:lpstr>Veien videre</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Veiledning i bruk av powerpointmalen</dc:title>
  <dc:creator>amna</dc:creator>
  <cp:lastModifiedBy>Anja Øvrebø Brotnow</cp:lastModifiedBy>
  <cp:revision>8</cp:revision>
  <cp:lastPrinted>2016-01-22T13:11:55Z</cp:lastPrinted>
  <dcterms:created xsi:type="dcterms:W3CDTF">2016-05-28T16:59:12Z</dcterms:created>
  <dcterms:modified xsi:type="dcterms:W3CDTF">2021-09-07T08:53:03Z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0x010100C80AB5AFE6101D4AA2FFAF242D30915D</vt:lpwstr>
  </property>
</Properties>
</file>