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8" r:id="rId5"/>
    <p:sldId id="269" r:id="rId6"/>
    <p:sldId id="267" r:id="rId7"/>
    <p:sldId id="257" r:id="rId8"/>
    <p:sldId id="263" r:id="rId9"/>
    <p:sldId id="259" r:id="rId10"/>
    <p:sldId id="265" r:id="rId11"/>
    <p:sldId id="256" r:id="rId12"/>
    <p:sldId id="264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0CA746-95E3-40A0-9B49-200563B149E0}" v="146" dt="2021-09-07T06:58:47.2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ys stil 1 – uthev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iddels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ys stil 3 – uthevi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de Skogli Ødemark" userId="595e68d9-12a9-4546-a0bb-365800fc7725" providerId="ADAL" clId="{3A0CA746-95E3-40A0-9B49-200563B149E0}"/>
    <pc:docChg chg="undo custSel addSld delSld modSld sldOrd">
      <pc:chgData name="Hilde Skogli Ødemark" userId="595e68d9-12a9-4546-a0bb-365800fc7725" providerId="ADAL" clId="{3A0CA746-95E3-40A0-9B49-200563B149E0}" dt="2021-09-07T07:57:30.467" v="3439" actId="2696"/>
      <pc:docMkLst>
        <pc:docMk/>
      </pc:docMkLst>
      <pc:sldChg chg="modSp mod ord">
        <pc:chgData name="Hilde Skogli Ødemark" userId="595e68d9-12a9-4546-a0bb-365800fc7725" providerId="ADAL" clId="{3A0CA746-95E3-40A0-9B49-200563B149E0}" dt="2021-09-07T05:51:51.583" v="3171" actId="27636"/>
        <pc:sldMkLst>
          <pc:docMk/>
          <pc:sldMk cId="3332159008" sldId="256"/>
        </pc:sldMkLst>
        <pc:spChg chg="mod">
          <ac:chgData name="Hilde Skogli Ødemark" userId="595e68d9-12a9-4546-a0bb-365800fc7725" providerId="ADAL" clId="{3A0CA746-95E3-40A0-9B49-200563B149E0}" dt="2021-09-07T05:51:26.700" v="3157" actId="14100"/>
          <ac:spMkLst>
            <pc:docMk/>
            <pc:sldMk cId="3332159008" sldId="256"/>
            <ac:spMk id="2" creationId="{BADE32F4-3DC5-4408-9333-0E2C0C20F4E3}"/>
          </ac:spMkLst>
        </pc:spChg>
        <pc:spChg chg="mod">
          <ac:chgData name="Hilde Skogli Ødemark" userId="595e68d9-12a9-4546-a0bb-365800fc7725" providerId="ADAL" clId="{3A0CA746-95E3-40A0-9B49-200563B149E0}" dt="2021-09-07T05:51:51.583" v="3171" actId="27636"/>
          <ac:spMkLst>
            <pc:docMk/>
            <pc:sldMk cId="3332159008" sldId="256"/>
            <ac:spMk id="3" creationId="{F1BBB58C-0808-4A1E-9EC0-79CB23B6C7EB}"/>
          </ac:spMkLst>
        </pc:spChg>
      </pc:sldChg>
      <pc:sldChg chg="modSp mod ord">
        <pc:chgData name="Hilde Skogli Ødemark" userId="595e68d9-12a9-4546-a0bb-365800fc7725" providerId="ADAL" clId="{3A0CA746-95E3-40A0-9B49-200563B149E0}" dt="2021-09-07T05:30:14.709" v="2016" actId="20577"/>
        <pc:sldMkLst>
          <pc:docMk/>
          <pc:sldMk cId="425082018" sldId="257"/>
        </pc:sldMkLst>
        <pc:spChg chg="mod">
          <ac:chgData name="Hilde Skogli Ødemark" userId="595e68d9-12a9-4546-a0bb-365800fc7725" providerId="ADAL" clId="{3A0CA746-95E3-40A0-9B49-200563B149E0}" dt="2021-09-06T12:55:11.415" v="929" actId="14100"/>
          <ac:spMkLst>
            <pc:docMk/>
            <pc:sldMk cId="425082018" sldId="257"/>
            <ac:spMk id="2" creationId="{23C8E269-201E-40DB-9489-AB5D91965041}"/>
          </ac:spMkLst>
        </pc:spChg>
        <pc:spChg chg="mod">
          <ac:chgData name="Hilde Skogli Ødemark" userId="595e68d9-12a9-4546-a0bb-365800fc7725" providerId="ADAL" clId="{3A0CA746-95E3-40A0-9B49-200563B149E0}" dt="2021-09-07T05:30:14.709" v="2016" actId="20577"/>
          <ac:spMkLst>
            <pc:docMk/>
            <pc:sldMk cId="425082018" sldId="257"/>
            <ac:spMk id="4" creationId="{A1D38DA9-C6ED-4F0E-96FC-B870315EE006}"/>
          </ac:spMkLst>
        </pc:spChg>
      </pc:sldChg>
      <pc:sldChg chg="del">
        <pc:chgData name="Hilde Skogli Ødemark" userId="595e68d9-12a9-4546-a0bb-365800fc7725" providerId="ADAL" clId="{3A0CA746-95E3-40A0-9B49-200563B149E0}" dt="2021-09-07T07:57:15.116" v="3436" actId="2696"/>
        <pc:sldMkLst>
          <pc:docMk/>
          <pc:sldMk cId="422958231" sldId="258"/>
        </pc:sldMkLst>
      </pc:sldChg>
      <pc:sldChg chg="delSp modSp mod ord">
        <pc:chgData name="Hilde Skogli Ødemark" userId="595e68d9-12a9-4546-a0bb-365800fc7725" providerId="ADAL" clId="{3A0CA746-95E3-40A0-9B49-200563B149E0}" dt="2021-09-07T05:39:57.013" v="2359" actId="255"/>
        <pc:sldMkLst>
          <pc:docMk/>
          <pc:sldMk cId="1837021041" sldId="259"/>
        </pc:sldMkLst>
        <pc:spChg chg="mod">
          <ac:chgData name="Hilde Skogli Ødemark" userId="595e68d9-12a9-4546-a0bb-365800fc7725" providerId="ADAL" clId="{3A0CA746-95E3-40A0-9B49-200563B149E0}" dt="2021-09-07T05:39:57.013" v="2359" actId="255"/>
          <ac:spMkLst>
            <pc:docMk/>
            <pc:sldMk cId="1837021041" sldId="259"/>
            <ac:spMk id="2" creationId="{5573A5AA-2F02-4EE1-9C89-73FEF575CF0B}"/>
          </ac:spMkLst>
        </pc:spChg>
        <pc:spChg chg="mod">
          <ac:chgData name="Hilde Skogli Ødemark" userId="595e68d9-12a9-4546-a0bb-365800fc7725" providerId="ADAL" clId="{3A0CA746-95E3-40A0-9B49-200563B149E0}" dt="2021-09-07T05:39:23.227" v="2356" actId="27636"/>
          <ac:spMkLst>
            <pc:docMk/>
            <pc:sldMk cId="1837021041" sldId="259"/>
            <ac:spMk id="4" creationId="{CC35AE8F-18C2-4DC3-8CE7-0FF0D83F6996}"/>
          </ac:spMkLst>
        </pc:spChg>
        <pc:spChg chg="del mod">
          <ac:chgData name="Hilde Skogli Ødemark" userId="595e68d9-12a9-4546-a0bb-365800fc7725" providerId="ADAL" clId="{3A0CA746-95E3-40A0-9B49-200563B149E0}" dt="2021-09-07T05:36:00.327" v="2219"/>
          <ac:spMkLst>
            <pc:docMk/>
            <pc:sldMk cId="1837021041" sldId="259"/>
            <ac:spMk id="6" creationId="{D1A54A67-66FE-49D0-A6D7-5C34C2131138}"/>
          </ac:spMkLst>
        </pc:spChg>
      </pc:sldChg>
      <pc:sldChg chg="del">
        <pc:chgData name="Hilde Skogli Ødemark" userId="595e68d9-12a9-4546-a0bb-365800fc7725" providerId="ADAL" clId="{3A0CA746-95E3-40A0-9B49-200563B149E0}" dt="2021-09-07T07:57:22" v="3437" actId="2696"/>
        <pc:sldMkLst>
          <pc:docMk/>
          <pc:sldMk cId="2546516423" sldId="260"/>
        </pc:sldMkLst>
      </pc:sldChg>
      <pc:sldChg chg="del">
        <pc:chgData name="Hilde Skogli Ødemark" userId="595e68d9-12a9-4546-a0bb-365800fc7725" providerId="ADAL" clId="{3A0CA746-95E3-40A0-9B49-200563B149E0}" dt="2021-09-07T07:57:26.156" v="3438" actId="2696"/>
        <pc:sldMkLst>
          <pc:docMk/>
          <pc:sldMk cId="1389872382" sldId="261"/>
        </pc:sldMkLst>
      </pc:sldChg>
      <pc:sldChg chg="del">
        <pc:chgData name="Hilde Skogli Ødemark" userId="595e68d9-12a9-4546-a0bb-365800fc7725" providerId="ADAL" clId="{3A0CA746-95E3-40A0-9B49-200563B149E0}" dt="2021-09-07T07:57:30.467" v="3439" actId="2696"/>
        <pc:sldMkLst>
          <pc:docMk/>
          <pc:sldMk cId="720406849" sldId="262"/>
        </pc:sldMkLst>
      </pc:sldChg>
      <pc:sldChg chg="addSp delSp modSp mod ord setBg addAnim setClrOvrMap">
        <pc:chgData name="Hilde Skogli Ødemark" userId="595e68d9-12a9-4546-a0bb-365800fc7725" providerId="ADAL" clId="{3A0CA746-95E3-40A0-9B49-200563B149E0}" dt="2021-09-07T06:59:05.298" v="3435" actId="14100"/>
        <pc:sldMkLst>
          <pc:docMk/>
          <pc:sldMk cId="1062141498" sldId="263"/>
        </pc:sldMkLst>
        <pc:spChg chg="mod">
          <ac:chgData name="Hilde Skogli Ødemark" userId="595e68d9-12a9-4546-a0bb-365800fc7725" providerId="ADAL" clId="{3A0CA746-95E3-40A0-9B49-200563B149E0}" dt="2021-09-07T06:59:05.298" v="3435" actId="14100"/>
          <ac:spMkLst>
            <pc:docMk/>
            <pc:sldMk cId="1062141498" sldId="263"/>
            <ac:spMk id="2" creationId="{FDD1594C-4D64-4133-8055-453AE9712E02}"/>
          </ac:spMkLst>
        </pc:spChg>
        <pc:spChg chg="del mod">
          <ac:chgData name="Hilde Skogli Ødemark" userId="595e68d9-12a9-4546-a0bb-365800fc7725" providerId="ADAL" clId="{3A0CA746-95E3-40A0-9B49-200563B149E0}" dt="2021-09-07T05:30:52.938" v="2059" actId="26606"/>
          <ac:spMkLst>
            <pc:docMk/>
            <pc:sldMk cId="1062141498" sldId="263"/>
            <ac:spMk id="4" creationId="{9012ADE0-F137-4CB1-96BE-BC8418AD3F05}"/>
          </ac:spMkLst>
        </pc:spChg>
        <pc:spChg chg="del">
          <ac:chgData name="Hilde Skogli Ødemark" userId="595e68d9-12a9-4546-a0bb-365800fc7725" providerId="ADAL" clId="{3A0CA746-95E3-40A0-9B49-200563B149E0}" dt="2021-09-07T05:30:52.938" v="2059" actId="26606"/>
          <ac:spMkLst>
            <pc:docMk/>
            <pc:sldMk cId="1062141498" sldId="263"/>
            <ac:spMk id="49" creationId="{A7AE9375-4664-4DB2-922D-2782A6E439AC}"/>
          </ac:spMkLst>
        </pc:spChg>
        <pc:spChg chg="del">
          <ac:chgData name="Hilde Skogli Ødemark" userId="595e68d9-12a9-4546-a0bb-365800fc7725" providerId="ADAL" clId="{3A0CA746-95E3-40A0-9B49-200563B149E0}" dt="2021-09-07T05:30:52.938" v="2059" actId="26606"/>
          <ac:spMkLst>
            <pc:docMk/>
            <pc:sldMk cId="1062141498" sldId="263"/>
            <ac:spMk id="50" creationId="{C2C57604-0CFD-4023-B9BD-107166A25317}"/>
          </ac:spMkLst>
        </pc:spChg>
        <pc:spChg chg="add del">
          <ac:chgData name="Hilde Skogli Ødemark" userId="595e68d9-12a9-4546-a0bb-365800fc7725" providerId="ADAL" clId="{3A0CA746-95E3-40A0-9B49-200563B149E0}" dt="2021-09-07T05:33:01.107" v="2179" actId="26606"/>
          <ac:spMkLst>
            <pc:docMk/>
            <pc:sldMk cId="1062141498" sldId="263"/>
            <ac:spMk id="55" creationId="{66B332A4-D438-4773-A77F-5ED49A448D9D}"/>
          </ac:spMkLst>
        </pc:spChg>
        <pc:spChg chg="add del">
          <ac:chgData name="Hilde Skogli Ødemark" userId="595e68d9-12a9-4546-a0bb-365800fc7725" providerId="ADAL" clId="{3A0CA746-95E3-40A0-9B49-200563B149E0}" dt="2021-09-07T05:33:01.107" v="2179" actId="26606"/>
          <ac:spMkLst>
            <pc:docMk/>
            <pc:sldMk cId="1062141498" sldId="263"/>
            <ac:spMk id="57" creationId="{DF9AD32D-FF05-44F4-BD4D-9CEE89B71EB9}"/>
          </ac:spMkLst>
        </pc:spChg>
        <pc:spChg chg="add">
          <ac:chgData name="Hilde Skogli Ødemark" userId="595e68d9-12a9-4546-a0bb-365800fc7725" providerId="ADAL" clId="{3A0CA746-95E3-40A0-9B49-200563B149E0}" dt="2021-09-07T05:33:01.107" v="2179" actId="26606"/>
          <ac:spMkLst>
            <pc:docMk/>
            <pc:sldMk cId="1062141498" sldId="263"/>
            <ac:spMk id="62" creationId="{E49CC64F-7275-4E33-961B-0C5CDC439875}"/>
          </ac:spMkLst>
        </pc:spChg>
        <pc:picChg chg="add mod">
          <ac:chgData name="Hilde Skogli Ødemark" userId="595e68d9-12a9-4546-a0bb-365800fc7725" providerId="ADAL" clId="{3A0CA746-95E3-40A0-9B49-200563B149E0}" dt="2021-09-07T05:33:01.107" v="2179" actId="26606"/>
          <ac:picMkLst>
            <pc:docMk/>
            <pc:sldMk cId="1062141498" sldId="263"/>
            <ac:picMk id="3" creationId="{8B29F9AA-FAC3-4E54-A2F9-EC0FA880747A}"/>
          </ac:picMkLst>
        </pc:picChg>
      </pc:sldChg>
      <pc:sldChg chg="addSp delSp modSp mod ord setBg setClrOvrMap">
        <pc:chgData name="Hilde Skogli Ødemark" userId="595e68d9-12a9-4546-a0bb-365800fc7725" providerId="ADAL" clId="{3A0CA746-95E3-40A0-9B49-200563B149E0}" dt="2021-09-07T05:52:02.593" v="3173"/>
        <pc:sldMkLst>
          <pc:docMk/>
          <pc:sldMk cId="3820582049" sldId="264"/>
        </pc:sldMkLst>
        <pc:spChg chg="mod">
          <ac:chgData name="Hilde Skogli Ødemark" userId="595e68d9-12a9-4546-a0bb-365800fc7725" providerId="ADAL" clId="{3A0CA746-95E3-40A0-9B49-200563B149E0}" dt="2021-09-06T12:30:39.665" v="146" actId="20577"/>
          <ac:spMkLst>
            <pc:docMk/>
            <pc:sldMk cId="3820582049" sldId="264"/>
            <ac:spMk id="2" creationId="{1431BF1B-21A1-491B-A92E-1D994FA03870}"/>
          </ac:spMkLst>
        </pc:spChg>
        <pc:spChg chg="mod ord">
          <ac:chgData name="Hilde Skogli Ødemark" userId="595e68d9-12a9-4546-a0bb-365800fc7725" providerId="ADAL" clId="{3A0CA746-95E3-40A0-9B49-200563B149E0}" dt="2021-09-06T12:30:50.194" v="148" actId="14100"/>
          <ac:spMkLst>
            <pc:docMk/>
            <pc:sldMk cId="3820582049" sldId="264"/>
            <ac:spMk id="4" creationId="{3DA06B5B-B25C-4CCD-9164-7738C0243CFE}"/>
          </ac:spMkLst>
        </pc:spChg>
        <pc:spChg chg="add del mod">
          <ac:chgData name="Hilde Skogli Ødemark" userId="595e68d9-12a9-4546-a0bb-365800fc7725" providerId="ADAL" clId="{3A0CA746-95E3-40A0-9B49-200563B149E0}" dt="2021-09-06T12:33:09.514" v="227" actId="26606"/>
          <ac:spMkLst>
            <pc:docMk/>
            <pc:sldMk cId="3820582049" sldId="264"/>
            <ac:spMk id="8" creationId="{1EB81738-E649-4115-B08C-C4261FC1AB65}"/>
          </ac:spMkLst>
        </pc:spChg>
        <pc:spChg chg="add del">
          <ac:chgData name="Hilde Skogli Ødemark" userId="595e68d9-12a9-4546-a0bb-365800fc7725" providerId="ADAL" clId="{3A0CA746-95E3-40A0-9B49-200563B149E0}" dt="2021-09-06T12:18:19.350" v="119" actId="26606"/>
          <ac:spMkLst>
            <pc:docMk/>
            <pc:sldMk cId="3820582049" sldId="264"/>
            <ac:spMk id="10" creationId="{5A0118C5-4F8D-4CF4-BADD-53FEACC6C42A}"/>
          </ac:spMkLst>
        </pc:spChg>
        <pc:spChg chg="add del">
          <ac:chgData name="Hilde Skogli Ødemark" userId="595e68d9-12a9-4546-a0bb-365800fc7725" providerId="ADAL" clId="{3A0CA746-95E3-40A0-9B49-200563B149E0}" dt="2021-09-06T12:18:19.350" v="119" actId="26606"/>
          <ac:spMkLst>
            <pc:docMk/>
            <pc:sldMk cId="3820582049" sldId="264"/>
            <ac:spMk id="12" creationId="{EAED1919-54A1-41C9-B30B-A3FF3F58E38B}"/>
          </ac:spMkLst>
        </pc:spChg>
        <pc:spChg chg="add del">
          <ac:chgData name="Hilde Skogli Ødemark" userId="595e68d9-12a9-4546-a0bb-365800fc7725" providerId="ADAL" clId="{3A0CA746-95E3-40A0-9B49-200563B149E0}" dt="2021-09-06T12:18:19.350" v="119" actId="26606"/>
          <ac:spMkLst>
            <pc:docMk/>
            <pc:sldMk cId="3820582049" sldId="264"/>
            <ac:spMk id="18" creationId="{FFFEB18F-F81F-4CED-BE64-EB888A77C3B8}"/>
          </ac:spMkLst>
        </pc:spChg>
        <pc:spChg chg="add del">
          <ac:chgData name="Hilde Skogli Ødemark" userId="595e68d9-12a9-4546-a0bb-365800fc7725" providerId="ADAL" clId="{3A0CA746-95E3-40A0-9B49-200563B149E0}" dt="2021-09-06T12:18:19.219" v="118" actId="26606"/>
          <ac:spMkLst>
            <pc:docMk/>
            <pc:sldMk cId="3820582049" sldId="264"/>
            <ac:spMk id="198" creationId="{C4285719-470E-454C-AF62-8323075F1F5B}"/>
          </ac:spMkLst>
        </pc:spChg>
        <pc:spChg chg="add del">
          <ac:chgData name="Hilde Skogli Ødemark" userId="595e68d9-12a9-4546-a0bb-365800fc7725" providerId="ADAL" clId="{3A0CA746-95E3-40A0-9B49-200563B149E0}" dt="2021-09-06T12:18:19.219" v="118" actId="26606"/>
          <ac:spMkLst>
            <pc:docMk/>
            <pc:sldMk cId="3820582049" sldId="264"/>
            <ac:spMk id="200" creationId="{CD9FE4EF-C4D8-49A0-B2FF-81D8DB7D8A24}"/>
          </ac:spMkLst>
        </pc:spChg>
        <pc:spChg chg="add del">
          <ac:chgData name="Hilde Skogli Ødemark" userId="595e68d9-12a9-4546-a0bb-365800fc7725" providerId="ADAL" clId="{3A0CA746-95E3-40A0-9B49-200563B149E0}" dt="2021-09-06T12:18:19.219" v="118" actId="26606"/>
          <ac:spMkLst>
            <pc:docMk/>
            <pc:sldMk cId="3820582049" sldId="264"/>
            <ac:spMk id="202" creationId="{4300840D-0A0B-4512-BACA-B439D5B9C57C}"/>
          </ac:spMkLst>
        </pc:spChg>
        <pc:spChg chg="add del">
          <ac:chgData name="Hilde Skogli Ødemark" userId="595e68d9-12a9-4546-a0bb-365800fc7725" providerId="ADAL" clId="{3A0CA746-95E3-40A0-9B49-200563B149E0}" dt="2021-09-06T12:18:19.219" v="118" actId="26606"/>
          <ac:spMkLst>
            <pc:docMk/>
            <pc:sldMk cId="3820582049" sldId="264"/>
            <ac:spMk id="204" creationId="{D2B78728-A580-49A7-84F9-6EF6F583ADE0}"/>
          </ac:spMkLst>
        </pc:spChg>
        <pc:spChg chg="add del">
          <ac:chgData name="Hilde Skogli Ødemark" userId="595e68d9-12a9-4546-a0bb-365800fc7725" providerId="ADAL" clId="{3A0CA746-95E3-40A0-9B49-200563B149E0}" dt="2021-09-06T12:18:19.219" v="118" actId="26606"/>
          <ac:spMkLst>
            <pc:docMk/>
            <pc:sldMk cId="3820582049" sldId="264"/>
            <ac:spMk id="206" creationId="{38FAA1A1-D861-433F-88FA-1E9D6FD31D11}"/>
          </ac:spMkLst>
        </pc:spChg>
        <pc:spChg chg="add del">
          <ac:chgData name="Hilde Skogli Ødemark" userId="595e68d9-12a9-4546-a0bb-365800fc7725" providerId="ADAL" clId="{3A0CA746-95E3-40A0-9B49-200563B149E0}" dt="2021-09-06T12:18:19.219" v="118" actId="26606"/>
          <ac:spMkLst>
            <pc:docMk/>
            <pc:sldMk cId="3820582049" sldId="264"/>
            <ac:spMk id="208" creationId="{8D71EDA1-87BF-4D5D-AB79-F346FD19278A}"/>
          </ac:spMkLst>
        </pc:spChg>
        <pc:spChg chg="add del">
          <ac:chgData name="Hilde Skogli Ødemark" userId="595e68d9-12a9-4546-a0bb-365800fc7725" providerId="ADAL" clId="{3A0CA746-95E3-40A0-9B49-200563B149E0}" dt="2021-09-06T12:30:16.396" v="141" actId="26606"/>
          <ac:spMkLst>
            <pc:docMk/>
            <pc:sldMk cId="3820582049" sldId="264"/>
            <ac:spMk id="211" creationId="{5A0118C5-4F8D-4CF4-BADD-53FEACC6C42A}"/>
          </ac:spMkLst>
        </pc:spChg>
        <pc:spChg chg="add del">
          <ac:chgData name="Hilde Skogli Ødemark" userId="595e68d9-12a9-4546-a0bb-365800fc7725" providerId="ADAL" clId="{3A0CA746-95E3-40A0-9B49-200563B149E0}" dt="2021-09-06T12:30:16.396" v="141" actId="26606"/>
          <ac:spMkLst>
            <pc:docMk/>
            <pc:sldMk cId="3820582049" sldId="264"/>
            <ac:spMk id="382" creationId="{EAED1919-54A1-41C9-B30B-A3FF3F58E38B}"/>
          </ac:spMkLst>
        </pc:spChg>
        <pc:spChg chg="add del">
          <ac:chgData name="Hilde Skogli Ødemark" userId="595e68d9-12a9-4546-a0bb-365800fc7725" providerId="ADAL" clId="{3A0CA746-95E3-40A0-9B49-200563B149E0}" dt="2021-09-06T12:30:16.396" v="141" actId="26606"/>
          <ac:spMkLst>
            <pc:docMk/>
            <pc:sldMk cId="3820582049" sldId="264"/>
            <ac:spMk id="385" creationId="{FFFEB18F-F81F-4CED-BE64-EB888A77C3B8}"/>
          </ac:spMkLst>
        </pc:spChg>
        <pc:spChg chg="add del">
          <ac:chgData name="Hilde Skogli Ødemark" userId="595e68d9-12a9-4546-a0bb-365800fc7725" providerId="ADAL" clId="{3A0CA746-95E3-40A0-9B49-200563B149E0}" dt="2021-09-06T12:30:00.722" v="129" actId="26606"/>
          <ac:spMkLst>
            <pc:docMk/>
            <pc:sldMk cId="3820582049" sldId="264"/>
            <ac:spMk id="391" creationId="{5A0118C5-4F8D-4CF4-BADD-53FEACC6C42A}"/>
          </ac:spMkLst>
        </pc:spChg>
        <pc:spChg chg="add del">
          <ac:chgData name="Hilde Skogli Ødemark" userId="595e68d9-12a9-4546-a0bb-365800fc7725" providerId="ADAL" clId="{3A0CA746-95E3-40A0-9B49-200563B149E0}" dt="2021-09-06T12:30:06.031" v="133" actId="26606"/>
          <ac:spMkLst>
            <pc:docMk/>
            <pc:sldMk cId="3820582049" sldId="264"/>
            <ac:spMk id="399" creationId="{0DB06EAB-7D8C-403A-86C5-B5FD79A13650}"/>
          </ac:spMkLst>
        </pc:spChg>
        <pc:spChg chg="add del">
          <ac:chgData name="Hilde Skogli Ødemark" userId="595e68d9-12a9-4546-a0bb-365800fc7725" providerId="ADAL" clId="{3A0CA746-95E3-40A0-9B49-200563B149E0}" dt="2021-09-06T12:30:00.722" v="129" actId="26606"/>
          <ac:spMkLst>
            <pc:docMk/>
            <pc:sldMk cId="3820582049" sldId="264"/>
            <ac:spMk id="401" creationId="{EAED1919-54A1-41C9-B30B-A3FF3F58E38B}"/>
          </ac:spMkLst>
        </pc:spChg>
        <pc:spChg chg="add del">
          <ac:chgData name="Hilde Skogli Ødemark" userId="595e68d9-12a9-4546-a0bb-365800fc7725" providerId="ADAL" clId="{3A0CA746-95E3-40A0-9B49-200563B149E0}" dt="2021-09-06T12:30:00.722" v="129" actId="26606"/>
          <ac:spMkLst>
            <pc:docMk/>
            <pc:sldMk cId="3820582049" sldId="264"/>
            <ac:spMk id="407" creationId="{FFFEB18F-F81F-4CED-BE64-EB888A77C3B8}"/>
          </ac:spMkLst>
        </pc:spChg>
        <pc:spChg chg="add del">
          <ac:chgData name="Hilde Skogli Ødemark" userId="595e68d9-12a9-4546-a0bb-365800fc7725" providerId="ADAL" clId="{3A0CA746-95E3-40A0-9B49-200563B149E0}" dt="2021-09-06T12:30:03.299" v="131" actId="26606"/>
          <ac:spMkLst>
            <pc:docMk/>
            <pc:sldMk cId="3820582049" sldId="264"/>
            <ac:spMk id="580" creationId="{B712E947-0734-45F9-9C4F-41114EC3A33E}"/>
          </ac:spMkLst>
        </pc:spChg>
        <pc:spChg chg="add del">
          <ac:chgData name="Hilde Skogli Ødemark" userId="595e68d9-12a9-4546-a0bb-365800fc7725" providerId="ADAL" clId="{3A0CA746-95E3-40A0-9B49-200563B149E0}" dt="2021-09-06T12:30:03.299" v="131" actId="26606"/>
          <ac:spMkLst>
            <pc:docMk/>
            <pc:sldMk cId="3820582049" sldId="264"/>
            <ac:spMk id="581" creationId="{4C6B5652-C661-4C58-B937-F0F490F7FCB2}"/>
          </ac:spMkLst>
        </pc:spChg>
        <pc:spChg chg="add del">
          <ac:chgData name="Hilde Skogli Ødemark" userId="595e68d9-12a9-4546-a0bb-365800fc7725" providerId="ADAL" clId="{3A0CA746-95E3-40A0-9B49-200563B149E0}" dt="2021-09-06T12:30:03.299" v="131" actId="26606"/>
          <ac:spMkLst>
            <pc:docMk/>
            <pc:sldMk cId="3820582049" sldId="264"/>
            <ac:spMk id="582" creationId="{0B936867-6407-43FB-9DE6-1B0879D0CB31}"/>
          </ac:spMkLst>
        </pc:spChg>
        <pc:spChg chg="add del">
          <ac:chgData name="Hilde Skogli Ødemark" userId="595e68d9-12a9-4546-a0bb-365800fc7725" providerId="ADAL" clId="{3A0CA746-95E3-40A0-9B49-200563B149E0}" dt="2021-09-06T12:30:03.299" v="131" actId="26606"/>
          <ac:spMkLst>
            <pc:docMk/>
            <pc:sldMk cId="3820582049" sldId="264"/>
            <ac:spMk id="583" creationId="{ACD0B258-678B-4A8C-894F-848AF24A1922}"/>
          </ac:spMkLst>
        </pc:spChg>
        <pc:spChg chg="add del">
          <ac:chgData name="Hilde Skogli Ødemark" userId="595e68d9-12a9-4546-a0bb-365800fc7725" providerId="ADAL" clId="{3A0CA746-95E3-40A0-9B49-200563B149E0}" dt="2021-09-06T12:30:03.299" v="131" actId="26606"/>
          <ac:spMkLst>
            <pc:docMk/>
            <pc:sldMk cId="3820582049" sldId="264"/>
            <ac:spMk id="584" creationId="{C8D58395-74AF-401A-AF2F-76B6FCF71DFE}"/>
          </ac:spMkLst>
        </pc:spChg>
        <pc:spChg chg="add del">
          <ac:chgData name="Hilde Skogli Ødemark" userId="595e68d9-12a9-4546-a0bb-365800fc7725" providerId="ADAL" clId="{3A0CA746-95E3-40A0-9B49-200563B149E0}" dt="2021-09-06T12:30:03.299" v="131" actId="26606"/>
          <ac:spMkLst>
            <pc:docMk/>
            <pc:sldMk cId="3820582049" sldId="264"/>
            <ac:spMk id="585" creationId="{2F003F3F-F118-41D2-AA3F-74DB0D1970BB}"/>
          </ac:spMkLst>
        </pc:spChg>
        <pc:spChg chg="add del">
          <ac:chgData name="Hilde Skogli Ødemark" userId="595e68d9-12a9-4546-a0bb-365800fc7725" providerId="ADAL" clId="{3A0CA746-95E3-40A0-9B49-200563B149E0}" dt="2021-09-06T12:30:06.031" v="133" actId="26606"/>
          <ac:spMkLst>
            <pc:docMk/>
            <pc:sldMk cId="3820582049" sldId="264"/>
            <ac:spMk id="587" creationId="{C4E4288A-DFC8-40A2-90E5-70E851A933AD}"/>
          </ac:spMkLst>
        </pc:spChg>
        <pc:spChg chg="add del">
          <ac:chgData name="Hilde Skogli Ødemark" userId="595e68d9-12a9-4546-a0bb-365800fc7725" providerId="ADAL" clId="{3A0CA746-95E3-40A0-9B49-200563B149E0}" dt="2021-09-06T12:30:06.031" v="133" actId="26606"/>
          <ac:spMkLst>
            <pc:docMk/>
            <pc:sldMk cId="3820582049" sldId="264"/>
            <ac:spMk id="589" creationId="{BD2BFF02-DF78-4F07-B176-52514E13127D}"/>
          </ac:spMkLst>
        </pc:spChg>
        <pc:spChg chg="add del">
          <ac:chgData name="Hilde Skogli Ødemark" userId="595e68d9-12a9-4546-a0bb-365800fc7725" providerId="ADAL" clId="{3A0CA746-95E3-40A0-9B49-200563B149E0}" dt="2021-09-06T12:30:07.780" v="136" actId="26606"/>
          <ac:spMkLst>
            <pc:docMk/>
            <pc:sldMk cId="3820582049" sldId="264"/>
            <ac:spMk id="591" creationId="{5A0118C5-4F8D-4CF4-BADD-53FEACC6C42A}"/>
          </ac:spMkLst>
        </pc:spChg>
        <pc:spChg chg="add del">
          <ac:chgData name="Hilde Skogli Ødemark" userId="595e68d9-12a9-4546-a0bb-365800fc7725" providerId="ADAL" clId="{3A0CA746-95E3-40A0-9B49-200563B149E0}" dt="2021-09-06T12:30:07.780" v="136" actId="26606"/>
          <ac:spMkLst>
            <pc:docMk/>
            <pc:sldMk cId="3820582049" sldId="264"/>
            <ac:spMk id="595" creationId="{24F61E28-F51E-44F9-B827-A32BAAABDC4C}"/>
          </ac:spMkLst>
        </pc:spChg>
        <pc:spChg chg="add del">
          <ac:chgData name="Hilde Skogli Ødemark" userId="595e68d9-12a9-4546-a0bb-365800fc7725" providerId="ADAL" clId="{3A0CA746-95E3-40A0-9B49-200563B149E0}" dt="2021-09-06T12:30:10.068" v="138" actId="26606"/>
          <ac:spMkLst>
            <pc:docMk/>
            <pc:sldMk cId="3820582049" sldId="264"/>
            <ac:spMk id="602" creationId="{DCFD1A13-2B88-47B7-AAE9-AD6F3296EE2F}"/>
          </ac:spMkLst>
        </pc:spChg>
        <pc:spChg chg="add del">
          <ac:chgData name="Hilde Skogli Ødemark" userId="595e68d9-12a9-4546-a0bb-365800fc7725" providerId="ADAL" clId="{3A0CA746-95E3-40A0-9B49-200563B149E0}" dt="2021-09-06T12:30:10.068" v="138" actId="26606"/>
          <ac:spMkLst>
            <pc:docMk/>
            <pc:sldMk cId="3820582049" sldId="264"/>
            <ac:spMk id="603" creationId="{F5CE4102-C93A-420A-98A7-5A7DD0C5C5B1}"/>
          </ac:spMkLst>
        </pc:spChg>
        <pc:spChg chg="add del">
          <ac:chgData name="Hilde Skogli Ødemark" userId="595e68d9-12a9-4546-a0bb-365800fc7725" providerId="ADAL" clId="{3A0CA746-95E3-40A0-9B49-200563B149E0}" dt="2021-09-06T12:30:16.384" v="140" actId="26606"/>
          <ac:spMkLst>
            <pc:docMk/>
            <pc:sldMk cId="3820582049" sldId="264"/>
            <ac:spMk id="605" creationId="{352BEC0E-22F8-46D0-9632-375DB541B06C}"/>
          </ac:spMkLst>
        </pc:spChg>
        <pc:spChg chg="add del">
          <ac:chgData name="Hilde Skogli Ødemark" userId="595e68d9-12a9-4546-a0bb-365800fc7725" providerId="ADAL" clId="{3A0CA746-95E3-40A0-9B49-200563B149E0}" dt="2021-09-06T12:30:16.384" v="140" actId="26606"/>
          <ac:spMkLst>
            <pc:docMk/>
            <pc:sldMk cId="3820582049" sldId="264"/>
            <ac:spMk id="606" creationId="{3FCFB1DE-0B7E-48CC-BA90-B2AB0889F9D6}"/>
          </ac:spMkLst>
        </pc:spChg>
        <pc:spChg chg="add">
          <ac:chgData name="Hilde Skogli Ødemark" userId="595e68d9-12a9-4546-a0bb-365800fc7725" providerId="ADAL" clId="{3A0CA746-95E3-40A0-9B49-200563B149E0}" dt="2021-09-06T12:30:16.396" v="141" actId="26606"/>
          <ac:spMkLst>
            <pc:docMk/>
            <pc:sldMk cId="3820582049" sldId="264"/>
            <ac:spMk id="608" creationId="{DCFD1A13-2B88-47B7-AAE9-AD6F3296EE2F}"/>
          </ac:spMkLst>
        </pc:spChg>
        <pc:spChg chg="add">
          <ac:chgData name="Hilde Skogli Ødemark" userId="595e68d9-12a9-4546-a0bb-365800fc7725" providerId="ADAL" clId="{3A0CA746-95E3-40A0-9B49-200563B149E0}" dt="2021-09-06T12:30:16.396" v="141" actId="26606"/>
          <ac:spMkLst>
            <pc:docMk/>
            <pc:sldMk cId="3820582049" sldId="264"/>
            <ac:spMk id="609" creationId="{F5CE4102-C93A-420A-98A7-5A7DD0C5C5B1}"/>
          </ac:spMkLst>
        </pc:spChg>
        <pc:grpChg chg="add del">
          <ac:chgData name="Hilde Skogli Ødemark" userId="595e68d9-12a9-4546-a0bb-365800fc7725" providerId="ADAL" clId="{3A0CA746-95E3-40A0-9B49-200563B149E0}" dt="2021-09-06T12:18:19.350" v="119" actId="26606"/>
          <ac:grpSpMkLst>
            <pc:docMk/>
            <pc:sldMk cId="3820582049" sldId="264"/>
            <ac:grpSpMk id="14" creationId="{C4751043-2EE3-4222-9979-8E61D93DA8DC}"/>
          </ac:grpSpMkLst>
        </pc:grpChg>
        <pc:grpChg chg="add del">
          <ac:chgData name="Hilde Skogli Ødemark" userId="595e68d9-12a9-4546-a0bb-365800fc7725" providerId="ADAL" clId="{3A0CA746-95E3-40A0-9B49-200563B149E0}" dt="2021-09-06T12:18:19.350" v="119" actId="26606"/>
          <ac:grpSpMkLst>
            <pc:docMk/>
            <pc:sldMk cId="3820582049" sldId="264"/>
            <ac:grpSpMk id="20" creationId="{00E015F5-1A99-4E40-BC3D-7707802996B5}"/>
          </ac:grpSpMkLst>
        </pc:grpChg>
        <pc:grpChg chg="add del">
          <ac:chgData name="Hilde Skogli Ødemark" userId="595e68d9-12a9-4546-a0bb-365800fc7725" providerId="ADAL" clId="{3A0CA746-95E3-40A0-9B49-200563B149E0}" dt="2021-09-06T12:18:19.350" v="119" actId="26606"/>
          <ac:grpSpMkLst>
            <pc:docMk/>
            <pc:sldMk cId="3820582049" sldId="264"/>
            <ac:grpSpMk id="24" creationId="{5468B3A9-705E-43C3-A742-0619B0D8F2EE}"/>
          </ac:grpSpMkLst>
        </pc:grpChg>
        <pc:grpChg chg="add del">
          <ac:chgData name="Hilde Skogli Ødemark" userId="595e68d9-12a9-4546-a0bb-365800fc7725" providerId="ADAL" clId="{3A0CA746-95E3-40A0-9B49-200563B149E0}" dt="2021-09-06T12:30:16.396" v="141" actId="26606"/>
          <ac:grpSpMkLst>
            <pc:docMk/>
            <pc:sldMk cId="3820582049" sldId="264"/>
            <ac:grpSpMk id="212" creationId="{5468B3A9-705E-43C3-A742-0619B0D8F2EE}"/>
          </ac:grpSpMkLst>
        </pc:grpChg>
        <pc:grpChg chg="add del">
          <ac:chgData name="Hilde Skogli Ødemark" userId="595e68d9-12a9-4546-a0bb-365800fc7725" providerId="ADAL" clId="{3A0CA746-95E3-40A0-9B49-200563B149E0}" dt="2021-09-06T12:30:16.396" v="141" actId="26606"/>
          <ac:grpSpMkLst>
            <pc:docMk/>
            <pc:sldMk cId="3820582049" sldId="264"/>
            <ac:grpSpMk id="383" creationId="{C4751043-2EE3-4222-9979-8E61D93DA8DC}"/>
          </ac:grpSpMkLst>
        </pc:grpChg>
        <pc:grpChg chg="add del">
          <ac:chgData name="Hilde Skogli Ødemark" userId="595e68d9-12a9-4546-a0bb-365800fc7725" providerId="ADAL" clId="{3A0CA746-95E3-40A0-9B49-200563B149E0}" dt="2021-09-06T12:30:16.396" v="141" actId="26606"/>
          <ac:grpSpMkLst>
            <pc:docMk/>
            <pc:sldMk cId="3820582049" sldId="264"/>
            <ac:grpSpMk id="386" creationId="{00E015F5-1A99-4E40-BC3D-7707802996B5}"/>
          </ac:grpSpMkLst>
        </pc:grpChg>
        <pc:grpChg chg="add del">
          <ac:chgData name="Hilde Skogli Ødemark" userId="595e68d9-12a9-4546-a0bb-365800fc7725" providerId="ADAL" clId="{3A0CA746-95E3-40A0-9B49-200563B149E0}" dt="2021-09-06T12:30:00.722" v="129" actId="26606"/>
          <ac:grpSpMkLst>
            <pc:docMk/>
            <pc:sldMk cId="3820582049" sldId="264"/>
            <ac:grpSpMk id="393" creationId="{00C7DD97-49DC-4BFD-951D-CFF51B976DE9}"/>
          </ac:grpSpMkLst>
        </pc:grpChg>
        <pc:grpChg chg="add del">
          <ac:chgData name="Hilde Skogli Ødemark" userId="595e68d9-12a9-4546-a0bb-365800fc7725" providerId="ADAL" clId="{3A0CA746-95E3-40A0-9B49-200563B149E0}" dt="2021-09-06T12:30:00.722" v="129" actId="26606"/>
          <ac:grpSpMkLst>
            <pc:docMk/>
            <pc:sldMk cId="3820582049" sldId="264"/>
            <ac:grpSpMk id="397" creationId="{176786CF-68E6-476D-909E-8522718B7BE0}"/>
          </ac:grpSpMkLst>
        </pc:grpChg>
        <pc:grpChg chg="add del">
          <ac:chgData name="Hilde Skogli Ødemark" userId="595e68d9-12a9-4546-a0bb-365800fc7725" providerId="ADAL" clId="{3A0CA746-95E3-40A0-9B49-200563B149E0}" dt="2021-09-06T12:30:00.722" v="129" actId="26606"/>
          <ac:grpSpMkLst>
            <pc:docMk/>
            <pc:sldMk cId="3820582049" sldId="264"/>
            <ac:grpSpMk id="403" creationId="{00E015F5-1A99-4E40-BC3D-7707802996B5}"/>
          </ac:grpSpMkLst>
        </pc:grpChg>
        <pc:grpChg chg="add del">
          <ac:chgData name="Hilde Skogli Ødemark" userId="595e68d9-12a9-4546-a0bb-365800fc7725" providerId="ADAL" clId="{3A0CA746-95E3-40A0-9B49-200563B149E0}" dt="2021-09-06T12:30:00.722" v="129" actId="26606"/>
          <ac:grpSpMkLst>
            <pc:docMk/>
            <pc:sldMk cId="3820582049" sldId="264"/>
            <ac:grpSpMk id="409" creationId="{A04977CB-3825-471A-A590-C57F8C350306}"/>
          </ac:grpSpMkLst>
        </pc:grpChg>
        <pc:grpChg chg="add del">
          <ac:chgData name="Hilde Skogli Ødemark" userId="595e68d9-12a9-4546-a0bb-365800fc7725" providerId="ADAL" clId="{3A0CA746-95E3-40A0-9B49-200563B149E0}" dt="2021-09-06T12:30:06.031" v="133" actId="26606"/>
          <ac:grpSpMkLst>
            <pc:docMk/>
            <pc:sldMk cId="3820582049" sldId="264"/>
            <ac:grpSpMk id="588" creationId="{B63C2D82-D4FA-4A37-BB01-1E7B21E4FF20}"/>
          </ac:grpSpMkLst>
        </pc:grpChg>
        <pc:grpChg chg="add del">
          <ac:chgData name="Hilde Skogli Ødemark" userId="595e68d9-12a9-4546-a0bb-365800fc7725" providerId="ADAL" clId="{3A0CA746-95E3-40A0-9B49-200563B149E0}" dt="2021-09-06T12:30:07.780" v="136" actId="26606"/>
          <ac:grpSpMkLst>
            <pc:docMk/>
            <pc:sldMk cId="3820582049" sldId="264"/>
            <ac:grpSpMk id="592" creationId="{732A444C-81CA-4D10-998B-529CE31D356C}"/>
          </ac:grpSpMkLst>
        </pc:grpChg>
        <pc:grpChg chg="add del">
          <ac:chgData name="Hilde Skogli Ødemark" userId="595e68d9-12a9-4546-a0bb-365800fc7725" providerId="ADAL" clId="{3A0CA746-95E3-40A0-9B49-200563B149E0}" dt="2021-09-06T12:30:07.780" v="136" actId="26606"/>
          <ac:grpSpMkLst>
            <pc:docMk/>
            <pc:sldMk cId="3820582049" sldId="264"/>
            <ac:grpSpMk id="596" creationId="{57CD476F-4071-4E06-BD94-582AC00926A6}"/>
          </ac:grpSpMkLst>
        </pc:grpChg>
        <pc:graphicFrameChg chg="add del">
          <ac:chgData name="Hilde Skogli Ødemark" userId="595e68d9-12a9-4546-a0bb-365800fc7725" providerId="ADAL" clId="{3A0CA746-95E3-40A0-9B49-200563B149E0}" dt="2021-09-06T12:33:07.091" v="224" actId="26606"/>
          <ac:graphicFrameMkLst>
            <pc:docMk/>
            <pc:sldMk cId="3820582049" sldId="264"/>
            <ac:graphicFrameMk id="611" creationId="{484816F8-11C1-40EC-86DC-E5A4AB6CB6FF}"/>
          </ac:graphicFrameMkLst>
        </pc:graphicFrameChg>
        <pc:graphicFrameChg chg="add del">
          <ac:chgData name="Hilde Skogli Ødemark" userId="595e68d9-12a9-4546-a0bb-365800fc7725" providerId="ADAL" clId="{3A0CA746-95E3-40A0-9B49-200563B149E0}" dt="2021-09-06T12:33:09.495" v="226" actId="26606"/>
          <ac:graphicFrameMkLst>
            <pc:docMk/>
            <pc:sldMk cId="3820582049" sldId="264"/>
            <ac:graphicFrameMk id="613" creationId="{E80ED600-8373-47AC-AD9A-F2D0C96BBCE7}"/>
          </ac:graphicFrameMkLst>
        </pc:graphicFrameChg>
        <pc:graphicFrameChg chg="add mod modGraphic">
          <ac:chgData name="Hilde Skogli Ødemark" userId="595e68d9-12a9-4546-a0bb-365800fc7725" providerId="ADAL" clId="{3A0CA746-95E3-40A0-9B49-200563B149E0}" dt="2021-09-06T12:50:27.537" v="885" actId="14100"/>
          <ac:graphicFrameMkLst>
            <pc:docMk/>
            <pc:sldMk cId="3820582049" sldId="264"/>
            <ac:graphicFrameMk id="615" creationId="{93A88EB4-04F0-418A-A89A-CAE5B02DE5AE}"/>
          </ac:graphicFrameMkLst>
        </pc:graphicFrameChg>
        <pc:picChg chg="del mod ord">
          <ac:chgData name="Hilde Skogli Ødemark" userId="595e68d9-12a9-4546-a0bb-365800fc7725" providerId="ADAL" clId="{3A0CA746-95E3-40A0-9B49-200563B149E0}" dt="2021-09-06T12:30:55.204" v="149" actId="478"/>
          <ac:picMkLst>
            <pc:docMk/>
            <pc:sldMk cId="3820582049" sldId="264"/>
            <ac:picMk id="5" creationId="{A7797718-C4EC-457B-97C5-13AD35CC57C3}"/>
          </ac:picMkLst>
        </pc:picChg>
        <pc:picChg chg="add mod">
          <ac:chgData name="Hilde Skogli Ødemark" userId="595e68d9-12a9-4546-a0bb-365800fc7725" providerId="ADAL" clId="{3A0CA746-95E3-40A0-9B49-200563B149E0}" dt="2021-09-06T12:31:23.395" v="153" actId="14100"/>
          <ac:picMkLst>
            <pc:docMk/>
            <pc:sldMk cId="3820582049" sldId="264"/>
            <ac:picMk id="6" creationId="{1D3DE7DF-A4F0-41A0-B931-A2EEEAFF725D}"/>
          </ac:picMkLst>
        </pc:picChg>
      </pc:sldChg>
      <pc:sldChg chg="addSp delSp modSp mod ord setBg setClrOvrMap">
        <pc:chgData name="Hilde Skogli Ødemark" userId="595e68d9-12a9-4546-a0bb-365800fc7725" providerId="ADAL" clId="{3A0CA746-95E3-40A0-9B49-200563B149E0}" dt="2021-09-07T05:53:52.833" v="3298" actId="255"/>
        <pc:sldMkLst>
          <pc:docMk/>
          <pc:sldMk cId="2948321582" sldId="265"/>
        </pc:sldMkLst>
        <pc:spChg chg="mod">
          <ac:chgData name="Hilde Skogli Ødemark" userId="595e68d9-12a9-4546-a0bb-365800fc7725" providerId="ADAL" clId="{3A0CA746-95E3-40A0-9B49-200563B149E0}" dt="2021-09-07T05:53:52.833" v="3298" actId="255"/>
          <ac:spMkLst>
            <pc:docMk/>
            <pc:sldMk cId="2948321582" sldId="265"/>
            <ac:spMk id="2" creationId="{0A706EA8-C2ED-4209-95CB-B47A43502790}"/>
          </ac:spMkLst>
        </pc:spChg>
        <pc:spChg chg="mod">
          <ac:chgData name="Hilde Skogli Ødemark" userId="595e68d9-12a9-4546-a0bb-365800fc7725" providerId="ADAL" clId="{3A0CA746-95E3-40A0-9B49-200563B149E0}" dt="2021-09-07T05:53:43.926" v="3297" actId="14100"/>
          <ac:spMkLst>
            <pc:docMk/>
            <pc:sldMk cId="2948321582" sldId="265"/>
            <ac:spMk id="4" creationId="{7AADD66E-B9FC-46DB-905C-6F579BE8212B}"/>
          </ac:spMkLst>
        </pc:spChg>
        <pc:spChg chg="del">
          <ac:chgData name="Hilde Skogli Ødemark" userId="595e68d9-12a9-4546-a0bb-365800fc7725" providerId="ADAL" clId="{3A0CA746-95E3-40A0-9B49-200563B149E0}" dt="2021-09-07T05:52:44.990" v="3174" actId="26606"/>
          <ac:spMkLst>
            <pc:docMk/>
            <pc:sldMk cId="2948321582" sldId="265"/>
            <ac:spMk id="10" creationId="{5A0118C5-4F8D-4CF4-BADD-53FEACC6C42A}"/>
          </ac:spMkLst>
        </pc:spChg>
        <pc:spChg chg="add">
          <ac:chgData name="Hilde Skogli Ødemark" userId="595e68d9-12a9-4546-a0bb-365800fc7725" providerId="ADAL" clId="{3A0CA746-95E3-40A0-9B49-200563B149E0}" dt="2021-09-07T05:52:44.990" v="3174" actId="26606"/>
          <ac:spMkLst>
            <pc:docMk/>
            <pc:sldMk cId="2948321582" sldId="265"/>
            <ac:spMk id="26" creationId="{4F74D28C-3268-4E35-8EE1-D92CB4A85A7D}"/>
          </ac:spMkLst>
        </pc:spChg>
        <pc:grpChg chg="del">
          <ac:chgData name="Hilde Skogli Ødemark" userId="595e68d9-12a9-4546-a0bb-365800fc7725" providerId="ADAL" clId="{3A0CA746-95E3-40A0-9B49-200563B149E0}" dt="2021-09-07T05:52:44.990" v="3174" actId="26606"/>
          <ac:grpSpMkLst>
            <pc:docMk/>
            <pc:sldMk cId="2948321582" sldId="265"/>
            <ac:grpSpMk id="12" creationId="{B894EFA8-F425-4D19-A94B-445388B31E20}"/>
          </ac:grpSpMkLst>
        </pc:grpChg>
        <pc:grpChg chg="del">
          <ac:chgData name="Hilde Skogli Ødemark" userId="595e68d9-12a9-4546-a0bb-365800fc7725" providerId="ADAL" clId="{3A0CA746-95E3-40A0-9B49-200563B149E0}" dt="2021-09-07T05:52:44.990" v="3174" actId="26606"/>
          <ac:grpSpMkLst>
            <pc:docMk/>
            <pc:sldMk cId="2948321582" sldId="265"/>
            <ac:grpSpMk id="16" creationId="{582A903B-6B78-4F0A-B7C9-3D80499020B8}"/>
          </ac:grpSpMkLst>
        </pc:grpChg>
        <pc:picChg chg="mod">
          <ac:chgData name="Hilde Skogli Ødemark" userId="595e68d9-12a9-4546-a0bb-365800fc7725" providerId="ADAL" clId="{3A0CA746-95E3-40A0-9B49-200563B149E0}" dt="2021-09-07T05:52:44.990" v="3174" actId="26606"/>
          <ac:picMkLst>
            <pc:docMk/>
            <pc:sldMk cId="2948321582" sldId="265"/>
            <ac:picMk id="5" creationId="{035842FC-FE67-4F1A-A14B-451E5191B400}"/>
          </ac:picMkLst>
        </pc:picChg>
      </pc:sldChg>
      <pc:sldChg chg="addSp delSp modSp mod ord setBg setClrOvrMap">
        <pc:chgData name="Hilde Skogli Ødemark" userId="595e68d9-12a9-4546-a0bb-365800fc7725" providerId="ADAL" clId="{3A0CA746-95E3-40A0-9B49-200563B149E0}" dt="2021-09-07T05:24:52.596" v="2013"/>
        <pc:sldMkLst>
          <pc:docMk/>
          <pc:sldMk cId="2088728329" sldId="267"/>
        </pc:sldMkLst>
        <pc:spChg chg="mod">
          <ac:chgData name="Hilde Skogli Ødemark" userId="595e68d9-12a9-4546-a0bb-365800fc7725" providerId="ADAL" clId="{3A0CA746-95E3-40A0-9B49-200563B149E0}" dt="2021-09-06T12:54:38.880" v="923" actId="20577"/>
          <ac:spMkLst>
            <pc:docMk/>
            <pc:sldMk cId="2088728329" sldId="267"/>
            <ac:spMk id="2" creationId="{1CBF5F35-4840-4E36-8DF4-36E8C59148DF}"/>
          </ac:spMkLst>
        </pc:spChg>
        <pc:spChg chg="mod ord">
          <ac:chgData name="Hilde Skogli Ødemark" userId="595e68d9-12a9-4546-a0bb-365800fc7725" providerId="ADAL" clId="{3A0CA746-95E3-40A0-9B49-200563B149E0}" dt="2021-09-06T12:42:17.881" v="354" actId="255"/>
          <ac:spMkLst>
            <pc:docMk/>
            <pc:sldMk cId="2088728329" sldId="267"/>
            <ac:spMk id="3" creationId="{3C4EAB90-A2F4-44F4-ACB5-4219DA153CD2}"/>
          </ac:spMkLst>
        </pc:spChg>
        <pc:spChg chg="del">
          <ac:chgData name="Hilde Skogli Ødemark" userId="595e68d9-12a9-4546-a0bb-365800fc7725" providerId="ADAL" clId="{3A0CA746-95E3-40A0-9B49-200563B149E0}" dt="2021-09-06T12:40:22.666" v="323" actId="26606"/>
          <ac:spMkLst>
            <pc:docMk/>
            <pc:sldMk cId="2088728329" sldId="267"/>
            <ac:spMk id="19" creationId="{5A0118C5-4F8D-4CF4-BADD-53FEACC6C42A}"/>
          </ac:spMkLst>
        </pc:spChg>
        <pc:spChg chg="del">
          <ac:chgData name="Hilde Skogli Ødemark" userId="595e68d9-12a9-4546-a0bb-365800fc7725" providerId="ADAL" clId="{3A0CA746-95E3-40A0-9B49-200563B149E0}" dt="2021-09-06T12:40:22.666" v="323" actId="26606"/>
          <ac:spMkLst>
            <pc:docMk/>
            <pc:sldMk cId="2088728329" sldId="267"/>
            <ac:spMk id="25" creationId="{CAEBFCD5-5356-4326-8D39-8235A46CD7B2}"/>
          </ac:spMkLst>
        </pc:spChg>
        <pc:spChg chg="add del">
          <ac:chgData name="Hilde Skogli Ødemark" userId="595e68d9-12a9-4546-a0bb-365800fc7725" providerId="ADAL" clId="{3A0CA746-95E3-40A0-9B49-200563B149E0}" dt="2021-09-06T12:41:45.714" v="326" actId="26606"/>
          <ac:spMkLst>
            <pc:docMk/>
            <pc:sldMk cId="2088728329" sldId="267"/>
            <ac:spMk id="60" creationId="{DFF2AC85-FAA0-4844-813F-83C04D7382E2}"/>
          </ac:spMkLst>
        </pc:spChg>
        <pc:spChg chg="add del">
          <ac:chgData name="Hilde Skogli Ødemark" userId="595e68d9-12a9-4546-a0bb-365800fc7725" providerId="ADAL" clId="{3A0CA746-95E3-40A0-9B49-200563B149E0}" dt="2021-09-06T12:41:45.714" v="326" actId="26606"/>
          <ac:spMkLst>
            <pc:docMk/>
            <pc:sldMk cId="2088728329" sldId="267"/>
            <ac:spMk id="62" creationId="{89CC0F1E-BAA2-47B1-8F83-7ECB9FD9E009}"/>
          </ac:spMkLst>
        </pc:spChg>
        <pc:spChg chg="add">
          <ac:chgData name="Hilde Skogli Ødemark" userId="595e68d9-12a9-4546-a0bb-365800fc7725" providerId="ADAL" clId="{3A0CA746-95E3-40A0-9B49-200563B149E0}" dt="2021-09-06T12:41:45.714" v="326" actId="26606"/>
          <ac:spMkLst>
            <pc:docMk/>
            <pc:sldMk cId="2088728329" sldId="267"/>
            <ac:spMk id="67" creationId="{4F74D28C-3268-4E35-8EE1-D92CB4A85A7D}"/>
          </ac:spMkLst>
        </pc:spChg>
        <pc:grpChg chg="del">
          <ac:chgData name="Hilde Skogli Ødemark" userId="595e68d9-12a9-4546-a0bb-365800fc7725" providerId="ADAL" clId="{3A0CA746-95E3-40A0-9B49-200563B149E0}" dt="2021-09-06T12:40:22.666" v="323" actId="26606"/>
          <ac:grpSpMkLst>
            <pc:docMk/>
            <pc:sldMk cId="2088728329" sldId="267"/>
            <ac:grpSpMk id="21" creationId="{134CC3FF-7AA4-46F4-8B24-2F9383D86DBD}"/>
          </ac:grpSpMkLst>
        </pc:grpChg>
        <pc:grpChg chg="del">
          <ac:chgData name="Hilde Skogli Ødemark" userId="595e68d9-12a9-4546-a0bb-365800fc7725" providerId="ADAL" clId="{3A0CA746-95E3-40A0-9B49-200563B149E0}" dt="2021-09-06T12:40:22.666" v="323" actId="26606"/>
          <ac:grpSpMkLst>
            <pc:docMk/>
            <pc:sldMk cId="2088728329" sldId="267"/>
            <ac:grpSpMk id="27" creationId="{5F2AA49C-5AC0-41C7-BFAF-74B8D8293C8F}"/>
          </ac:grpSpMkLst>
        </pc:grpChg>
        <pc:grpChg chg="del">
          <ac:chgData name="Hilde Skogli Ødemark" userId="595e68d9-12a9-4546-a0bb-365800fc7725" providerId="ADAL" clId="{3A0CA746-95E3-40A0-9B49-200563B149E0}" dt="2021-09-06T12:40:22.666" v="323" actId="26606"/>
          <ac:grpSpMkLst>
            <pc:docMk/>
            <pc:sldMk cId="2088728329" sldId="267"/>
            <ac:grpSpMk id="42" creationId="{BB32367D-C4F2-49D5-A586-298C7CA821B0}"/>
          </ac:grpSpMkLst>
        </pc:grpChg>
        <pc:picChg chg="add del mod">
          <ac:chgData name="Hilde Skogli Ødemark" userId="595e68d9-12a9-4546-a0bb-365800fc7725" providerId="ADAL" clId="{3A0CA746-95E3-40A0-9B49-200563B149E0}" dt="2021-09-06T12:50:52.995" v="886" actId="478"/>
          <ac:picMkLst>
            <pc:docMk/>
            <pc:sldMk cId="2088728329" sldId="267"/>
            <ac:picMk id="4" creationId="{DA0DC0A1-FD3D-4402-9414-7A2797EB7AE0}"/>
          </ac:picMkLst>
        </pc:picChg>
        <pc:picChg chg="del">
          <ac:chgData name="Hilde Skogli Ødemark" userId="595e68d9-12a9-4546-a0bb-365800fc7725" providerId="ADAL" clId="{3A0CA746-95E3-40A0-9B49-200563B149E0}" dt="2021-09-06T12:40:17.277" v="322" actId="478"/>
          <ac:picMkLst>
            <pc:docMk/>
            <pc:sldMk cId="2088728329" sldId="267"/>
            <ac:picMk id="5" creationId="{90C693D1-588D-4630-A504-06013B0D1D28}"/>
          </ac:picMkLst>
        </pc:picChg>
        <pc:picChg chg="add mod">
          <ac:chgData name="Hilde Skogli Ødemark" userId="595e68d9-12a9-4546-a0bb-365800fc7725" providerId="ADAL" clId="{3A0CA746-95E3-40A0-9B49-200563B149E0}" dt="2021-09-06T12:51:09.344" v="888" actId="1076"/>
          <ac:picMkLst>
            <pc:docMk/>
            <pc:sldMk cId="2088728329" sldId="267"/>
            <ac:picMk id="6" creationId="{31D278B4-8938-4FC9-AB88-12FFCDB605BA}"/>
          </ac:picMkLst>
        </pc:picChg>
      </pc:sldChg>
      <pc:sldChg chg="addSp delSp modSp mod ord setBg setClrOvrMap">
        <pc:chgData name="Hilde Skogli Ødemark" userId="595e68d9-12a9-4546-a0bb-365800fc7725" providerId="ADAL" clId="{3A0CA746-95E3-40A0-9B49-200563B149E0}" dt="2021-09-07T05:09:51.903" v="1744"/>
        <pc:sldMkLst>
          <pc:docMk/>
          <pc:sldMk cId="2574839176" sldId="268"/>
        </pc:sldMkLst>
        <pc:spChg chg="mod">
          <ac:chgData name="Hilde Skogli Ødemark" userId="595e68d9-12a9-4546-a0bb-365800fc7725" providerId="ADAL" clId="{3A0CA746-95E3-40A0-9B49-200563B149E0}" dt="2021-09-07T05:00:56.107" v="1740" actId="20577"/>
          <ac:spMkLst>
            <pc:docMk/>
            <pc:sldMk cId="2574839176" sldId="268"/>
            <ac:spMk id="2" creationId="{573D565F-6873-4E3E-9087-941F9475A0FF}"/>
          </ac:spMkLst>
        </pc:spChg>
        <pc:spChg chg="mod">
          <ac:chgData name="Hilde Skogli Ødemark" userId="595e68d9-12a9-4546-a0bb-365800fc7725" providerId="ADAL" clId="{3A0CA746-95E3-40A0-9B49-200563B149E0}" dt="2021-09-07T05:00:43.215" v="1739" actId="20577"/>
          <ac:spMkLst>
            <pc:docMk/>
            <pc:sldMk cId="2574839176" sldId="268"/>
            <ac:spMk id="4" creationId="{271734B2-5AFB-4D92-A4E4-C3117782F291}"/>
          </ac:spMkLst>
        </pc:spChg>
        <pc:spChg chg="del">
          <ac:chgData name="Hilde Skogli Ødemark" userId="595e68d9-12a9-4546-a0bb-365800fc7725" providerId="ADAL" clId="{3A0CA746-95E3-40A0-9B49-200563B149E0}" dt="2021-09-06T12:39:54.111" v="319" actId="26606"/>
          <ac:spMkLst>
            <pc:docMk/>
            <pc:sldMk cId="2574839176" sldId="268"/>
            <ac:spMk id="9" creationId="{5A0118C5-4F8D-4CF4-BADD-53FEACC6C42A}"/>
          </ac:spMkLst>
        </pc:spChg>
        <pc:spChg chg="del">
          <ac:chgData name="Hilde Skogli Ødemark" userId="595e68d9-12a9-4546-a0bb-365800fc7725" providerId="ADAL" clId="{3A0CA746-95E3-40A0-9B49-200563B149E0}" dt="2021-09-06T12:39:54.111" v="319" actId="26606"/>
          <ac:spMkLst>
            <pc:docMk/>
            <pc:sldMk cId="2574839176" sldId="268"/>
            <ac:spMk id="11" creationId="{4E0A5C5C-2A95-428E-9F6A-0D29EBD57C9F}"/>
          </ac:spMkLst>
        </pc:spChg>
        <pc:spChg chg="del">
          <ac:chgData name="Hilde Skogli Ødemark" userId="595e68d9-12a9-4546-a0bb-365800fc7725" providerId="ADAL" clId="{3A0CA746-95E3-40A0-9B49-200563B149E0}" dt="2021-09-06T12:39:54.111" v="319" actId="26606"/>
          <ac:spMkLst>
            <pc:docMk/>
            <pc:sldMk cId="2574839176" sldId="268"/>
            <ac:spMk id="13" creationId="{1056F38F-7C4E-461D-8709-7D0024AE1F79}"/>
          </ac:spMkLst>
        </pc:spChg>
        <pc:spChg chg="del">
          <ac:chgData name="Hilde Skogli Ødemark" userId="595e68d9-12a9-4546-a0bb-365800fc7725" providerId="ADAL" clId="{3A0CA746-95E3-40A0-9B49-200563B149E0}" dt="2021-09-06T12:39:54.111" v="319" actId="26606"/>
          <ac:spMkLst>
            <pc:docMk/>
            <pc:sldMk cId="2574839176" sldId="268"/>
            <ac:spMk id="15" creationId="{C7278469-3C3C-49CE-AEEE-E176A4900B78}"/>
          </ac:spMkLst>
        </pc:spChg>
        <pc:spChg chg="del">
          <ac:chgData name="Hilde Skogli Ødemark" userId="595e68d9-12a9-4546-a0bb-365800fc7725" providerId="ADAL" clId="{3A0CA746-95E3-40A0-9B49-200563B149E0}" dt="2021-09-06T12:39:54.111" v="319" actId="26606"/>
          <ac:spMkLst>
            <pc:docMk/>
            <pc:sldMk cId="2574839176" sldId="268"/>
            <ac:spMk id="21" creationId="{4C6598AB-1C17-4D54-951C-A082D94ACB7A}"/>
          </ac:spMkLst>
        </pc:spChg>
        <pc:spChg chg="del">
          <ac:chgData name="Hilde Skogli Ødemark" userId="595e68d9-12a9-4546-a0bb-365800fc7725" providerId="ADAL" clId="{3A0CA746-95E3-40A0-9B49-200563B149E0}" dt="2021-09-06T12:39:54.111" v="319" actId="26606"/>
          <ac:spMkLst>
            <pc:docMk/>
            <pc:sldMk cId="2574839176" sldId="268"/>
            <ac:spMk id="23" creationId="{C83B66D7-137D-4AC1-B172-53D60F08BEB5}"/>
          </ac:spMkLst>
        </pc:spChg>
        <pc:spChg chg="del">
          <ac:chgData name="Hilde Skogli Ødemark" userId="595e68d9-12a9-4546-a0bb-365800fc7725" providerId="ADAL" clId="{3A0CA746-95E3-40A0-9B49-200563B149E0}" dt="2021-09-06T12:39:54.111" v="319" actId="26606"/>
          <ac:spMkLst>
            <pc:docMk/>
            <pc:sldMk cId="2574839176" sldId="268"/>
            <ac:spMk id="25" creationId="{F6B92503-6984-4D15-8B98-8718709B785D}"/>
          </ac:spMkLst>
        </pc:spChg>
        <pc:spChg chg="del">
          <ac:chgData name="Hilde Skogli Ødemark" userId="595e68d9-12a9-4546-a0bb-365800fc7725" providerId="ADAL" clId="{3A0CA746-95E3-40A0-9B49-200563B149E0}" dt="2021-09-06T12:39:54.111" v="319" actId="26606"/>
          <ac:spMkLst>
            <pc:docMk/>
            <pc:sldMk cId="2574839176" sldId="268"/>
            <ac:spMk id="27" creationId="{08DDF938-524E-4C18-A47D-C00627832366}"/>
          </ac:spMkLst>
        </pc:spChg>
        <pc:spChg chg="add">
          <ac:chgData name="Hilde Skogli Ødemark" userId="595e68d9-12a9-4546-a0bb-365800fc7725" providerId="ADAL" clId="{3A0CA746-95E3-40A0-9B49-200563B149E0}" dt="2021-09-06T12:39:54.111" v="319" actId="26606"/>
          <ac:spMkLst>
            <pc:docMk/>
            <pc:sldMk cId="2574839176" sldId="268"/>
            <ac:spMk id="39" creationId="{DFF2AC85-FAA0-4844-813F-83C04D7382E2}"/>
          </ac:spMkLst>
        </pc:spChg>
        <pc:spChg chg="add">
          <ac:chgData name="Hilde Skogli Ødemark" userId="595e68d9-12a9-4546-a0bb-365800fc7725" providerId="ADAL" clId="{3A0CA746-95E3-40A0-9B49-200563B149E0}" dt="2021-09-06T12:39:54.111" v="319" actId="26606"/>
          <ac:spMkLst>
            <pc:docMk/>
            <pc:sldMk cId="2574839176" sldId="268"/>
            <ac:spMk id="41" creationId="{89CC0F1E-BAA2-47B1-8F83-7ECB9FD9E009}"/>
          </ac:spMkLst>
        </pc:spChg>
        <pc:grpChg chg="del">
          <ac:chgData name="Hilde Skogli Ødemark" userId="595e68d9-12a9-4546-a0bb-365800fc7725" providerId="ADAL" clId="{3A0CA746-95E3-40A0-9B49-200563B149E0}" dt="2021-09-06T12:39:54.111" v="319" actId="26606"/>
          <ac:grpSpMkLst>
            <pc:docMk/>
            <pc:sldMk cId="2574839176" sldId="268"/>
            <ac:grpSpMk id="17" creationId="{93DC754C-7E09-422D-A8BB-AF632E90DFA2}"/>
          </ac:grpSpMkLst>
        </pc:grpChg>
        <pc:grpChg chg="del">
          <ac:chgData name="Hilde Skogli Ødemark" userId="595e68d9-12a9-4546-a0bb-365800fc7725" providerId="ADAL" clId="{3A0CA746-95E3-40A0-9B49-200563B149E0}" dt="2021-09-06T12:39:54.111" v="319" actId="26606"/>
          <ac:grpSpMkLst>
            <pc:docMk/>
            <pc:sldMk cId="2574839176" sldId="268"/>
            <ac:grpSpMk id="29" creationId="{3773FAF5-C452-4455-9411-D6AF5EBD4CA9}"/>
          </ac:grpSpMkLst>
        </pc:grpChg>
      </pc:sldChg>
      <pc:sldChg chg="addSp modSp new mod ord setBg setClrOvrMap">
        <pc:chgData name="Hilde Skogli Ødemark" userId="595e68d9-12a9-4546-a0bb-365800fc7725" providerId="ADAL" clId="{3A0CA746-95E3-40A0-9B49-200563B149E0}" dt="2021-09-07T05:16:01.038" v="2011" actId="26606"/>
        <pc:sldMkLst>
          <pc:docMk/>
          <pc:sldMk cId="1524601247" sldId="269"/>
        </pc:sldMkLst>
        <pc:spChg chg="mod">
          <ac:chgData name="Hilde Skogli Ødemark" userId="595e68d9-12a9-4546-a0bb-365800fc7725" providerId="ADAL" clId="{3A0CA746-95E3-40A0-9B49-200563B149E0}" dt="2021-09-07T05:16:01.038" v="2011" actId="26606"/>
          <ac:spMkLst>
            <pc:docMk/>
            <pc:sldMk cId="1524601247" sldId="269"/>
            <ac:spMk id="2" creationId="{DD751CC2-4C0B-40E4-8E14-18435B7E8375}"/>
          </ac:spMkLst>
        </pc:spChg>
        <pc:spChg chg="mod">
          <ac:chgData name="Hilde Skogli Ødemark" userId="595e68d9-12a9-4546-a0bb-365800fc7725" providerId="ADAL" clId="{3A0CA746-95E3-40A0-9B49-200563B149E0}" dt="2021-09-07T05:16:01.038" v="2011" actId="26606"/>
          <ac:spMkLst>
            <pc:docMk/>
            <pc:sldMk cId="1524601247" sldId="269"/>
            <ac:spMk id="3" creationId="{9EECAE6D-68C9-400C-AA42-468D9E3712A8}"/>
          </ac:spMkLst>
        </pc:spChg>
        <pc:spChg chg="add">
          <ac:chgData name="Hilde Skogli Ødemark" userId="595e68d9-12a9-4546-a0bb-365800fc7725" providerId="ADAL" clId="{3A0CA746-95E3-40A0-9B49-200563B149E0}" dt="2021-09-07T05:16:01.038" v="2011" actId="26606"/>
          <ac:spMkLst>
            <pc:docMk/>
            <pc:sldMk cId="1524601247" sldId="269"/>
            <ac:spMk id="31" creationId="{64F9BF67-14D7-4F9D-A8E4-4BB8DE3512EE}"/>
          </ac:spMkLst>
        </pc:spChg>
        <pc:grpChg chg="add">
          <ac:chgData name="Hilde Skogli Ødemark" userId="595e68d9-12a9-4546-a0bb-365800fc7725" providerId="ADAL" clId="{3A0CA746-95E3-40A0-9B49-200563B149E0}" dt="2021-09-07T05:16:01.038" v="2011" actId="26606"/>
          <ac:grpSpMkLst>
            <pc:docMk/>
            <pc:sldMk cId="1524601247" sldId="269"/>
            <ac:grpSpMk id="8" creationId="{DDAE397D-2F47-480F-95CA-D5EDB24333CB}"/>
          </ac:grpSpMkLst>
        </pc:grpChg>
      </pc:sldChg>
      <pc:sldChg chg="new del">
        <pc:chgData name="Hilde Skogli Ødemark" userId="595e68d9-12a9-4546-a0bb-365800fc7725" providerId="ADAL" clId="{3A0CA746-95E3-40A0-9B49-200563B149E0}" dt="2021-09-07T05:11:01.285" v="1746" actId="2696"/>
        <pc:sldMkLst>
          <pc:docMk/>
          <pc:sldMk cId="2136284358" sldId="26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A78687-AAF0-4E7F-8751-5924AC7693F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F8367F-C18E-47FA-BBEF-6697A2E5331C}">
      <dgm:prSet/>
      <dgm:spPr/>
      <dgm:t>
        <a:bodyPr/>
        <a:lstStyle/>
        <a:p>
          <a:r>
            <a:rPr lang="nb-NO" dirty="0"/>
            <a:t>Brukermedvirkning</a:t>
          </a:r>
          <a:endParaRPr lang="en-US" dirty="0"/>
        </a:p>
      </dgm:t>
    </dgm:pt>
    <dgm:pt modelId="{21BE0017-817C-44D8-BE26-F4E1590AFC24}" type="parTrans" cxnId="{D2F3721C-1295-4B7A-873F-6C648E096CE2}">
      <dgm:prSet/>
      <dgm:spPr/>
      <dgm:t>
        <a:bodyPr/>
        <a:lstStyle/>
        <a:p>
          <a:endParaRPr lang="en-US"/>
        </a:p>
      </dgm:t>
    </dgm:pt>
    <dgm:pt modelId="{43D2F9D4-8EFC-442A-8640-73FA2E98C8A4}" type="sibTrans" cxnId="{D2F3721C-1295-4B7A-873F-6C648E096CE2}">
      <dgm:prSet/>
      <dgm:spPr/>
      <dgm:t>
        <a:bodyPr/>
        <a:lstStyle/>
        <a:p>
          <a:endParaRPr lang="en-US"/>
        </a:p>
      </dgm:t>
    </dgm:pt>
    <dgm:pt modelId="{C15CBA7B-AD36-4958-9F6F-25A33257CC77}">
      <dgm:prSet/>
      <dgm:spPr/>
      <dgm:t>
        <a:bodyPr/>
        <a:lstStyle/>
        <a:p>
          <a:r>
            <a:rPr lang="nb-NO"/>
            <a:t>TRYGGHET</a:t>
          </a:r>
          <a:endParaRPr lang="en-US"/>
        </a:p>
      </dgm:t>
    </dgm:pt>
    <dgm:pt modelId="{F6BCCF1D-8F05-489A-8449-312EAB9D8CA2}" type="parTrans" cxnId="{43CF0FBA-D69A-4C51-9E36-0C4264A8D8B8}">
      <dgm:prSet/>
      <dgm:spPr/>
      <dgm:t>
        <a:bodyPr/>
        <a:lstStyle/>
        <a:p>
          <a:endParaRPr lang="en-US"/>
        </a:p>
      </dgm:t>
    </dgm:pt>
    <dgm:pt modelId="{F56414C9-32E2-4468-BC70-7B2F402A058D}" type="sibTrans" cxnId="{43CF0FBA-D69A-4C51-9E36-0C4264A8D8B8}">
      <dgm:prSet/>
      <dgm:spPr/>
      <dgm:t>
        <a:bodyPr/>
        <a:lstStyle/>
        <a:p>
          <a:endParaRPr lang="en-US"/>
        </a:p>
      </dgm:t>
    </dgm:pt>
    <dgm:pt modelId="{8D103A66-09B9-45C5-93B4-D1E2DA2578BD}">
      <dgm:prSet/>
      <dgm:spPr/>
      <dgm:t>
        <a:bodyPr/>
        <a:lstStyle/>
        <a:p>
          <a:r>
            <a:rPr lang="nb-NO" dirty="0"/>
            <a:t>INKLUDERING</a:t>
          </a:r>
          <a:endParaRPr lang="en-US" dirty="0"/>
        </a:p>
      </dgm:t>
    </dgm:pt>
    <dgm:pt modelId="{18082C47-5C38-4CC9-A1D6-37586B8445A1}" type="parTrans" cxnId="{F4A78592-1912-4E18-98B2-BD58AC5D21E7}">
      <dgm:prSet/>
      <dgm:spPr/>
      <dgm:t>
        <a:bodyPr/>
        <a:lstStyle/>
        <a:p>
          <a:endParaRPr lang="en-US"/>
        </a:p>
      </dgm:t>
    </dgm:pt>
    <dgm:pt modelId="{1F65FC45-5775-4312-85FE-6E47ED879EA5}" type="sibTrans" cxnId="{F4A78592-1912-4E18-98B2-BD58AC5D21E7}">
      <dgm:prSet/>
      <dgm:spPr/>
      <dgm:t>
        <a:bodyPr/>
        <a:lstStyle/>
        <a:p>
          <a:endParaRPr lang="en-US"/>
        </a:p>
      </dgm:t>
    </dgm:pt>
    <dgm:pt modelId="{CE549B90-5134-4ADE-B994-3B1A51D99674}">
      <dgm:prSet/>
      <dgm:spPr/>
      <dgm:t>
        <a:bodyPr/>
        <a:lstStyle/>
        <a:p>
          <a:r>
            <a:rPr lang="nb-NO"/>
            <a:t>RESPKT</a:t>
          </a:r>
          <a:endParaRPr lang="en-US"/>
        </a:p>
      </dgm:t>
    </dgm:pt>
    <dgm:pt modelId="{5287E44C-8D0E-4BD3-9E10-22AC71EC4053}" type="parTrans" cxnId="{AE1D8A1B-9313-4F18-A646-F4A02E4519AC}">
      <dgm:prSet/>
      <dgm:spPr/>
      <dgm:t>
        <a:bodyPr/>
        <a:lstStyle/>
        <a:p>
          <a:endParaRPr lang="en-US"/>
        </a:p>
      </dgm:t>
    </dgm:pt>
    <dgm:pt modelId="{634FDB00-F1AD-4411-92ED-E398EF4D5501}" type="sibTrans" cxnId="{AE1D8A1B-9313-4F18-A646-F4A02E4519AC}">
      <dgm:prSet/>
      <dgm:spPr/>
      <dgm:t>
        <a:bodyPr/>
        <a:lstStyle/>
        <a:p>
          <a:endParaRPr lang="en-US"/>
        </a:p>
      </dgm:t>
    </dgm:pt>
    <dgm:pt modelId="{FACCB0F3-30F3-4D34-A190-AE16E293E7F4}">
      <dgm:prSet/>
      <dgm:spPr/>
      <dgm:t>
        <a:bodyPr/>
        <a:lstStyle/>
        <a:p>
          <a:r>
            <a:rPr lang="nb-NO" dirty="0"/>
            <a:t>MESTRING</a:t>
          </a:r>
          <a:endParaRPr lang="en-US" dirty="0"/>
        </a:p>
      </dgm:t>
    </dgm:pt>
    <dgm:pt modelId="{A745BFEC-3BA6-4C50-8F83-3D3D985E0BB4}" type="parTrans" cxnId="{F06CA32F-FB12-4E4E-9329-617D7BF36C6B}">
      <dgm:prSet/>
      <dgm:spPr/>
      <dgm:t>
        <a:bodyPr/>
        <a:lstStyle/>
        <a:p>
          <a:endParaRPr lang="en-US"/>
        </a:p>
      </dgm:t>
    </dgm:pt>
    <dgm:pt modelId="{0C86F542-FFC0-46E5-8AD2-2AF45FF3F2CE}" type="sibTrans" cxnId="{F06CA32F-FB12-4E4E-9329-617D7BF36C6B}">
      <dgm:prSet/>
      <dgm:spPr/>
      <dgm:t>
        <a:bodyPr/>
        <a:lstStyle/>
        <a:p>
          <a:endParaRPr lang="en-US"/>
        </a:p>
      </dgm:t>
    </dgm:pt>
    <dgm:pt modelId="{E124C8CD-DA2B-4C61-9A37-03CCE4CF75D7}" type="pres">
      <dgm:prSet presAssocID="{6BA78687-AAF0-4E7F-8751-5924AC7693F9}" presName="vert0" presStyleCnt="0">
        <dgm:presLayoutVars>
          <dgm:dir/>
          <dgm:animOne val="branch"/>
          <dgm:animLvl val="lvl"/>
        </dgm:presLayoutVars>
      </dgm:prSet>
      <dgm:spPr/>
    </dgm:pt>
    <dgm:pt modelId="{82023F5C-B151-4567-A9D0-A7843FBE706D}" type="pres">
      <dgm:prSet presAssocID="{7EF8367F-C18E-47FA-BBEF-6697A2E5331C}" presName="thickLine" presStyleLbl="alignNode1" presStyleIdx="0" presStyleCnt="5"/>
      <dgm:spPr/>
    </dgm:pt>
    <dgm:pt modelId="{EBFFA120-0035-46B7-9A2A-E6792F629911}" type="pres">
      <dgm:prSet presAssocID="{7EF8367F-C18E-47FA-BBEF-6697A2E5331C}" presName="horz1" presStyleCnt="0"/>
      <dgm:spPr/>
    </dgm:pt>
    <dgm:pt modelId="{01272979-6238-4D7F-A29F-0513CB228A0A}" type="pres">
      <dgm:prSet presAssocID="{7EF8367F-C18E-47FA-BBEF-6697A2E5331C}" presName="tx1" presStyleLbl="revTx" presStyleIdx="0" presStyleCnt="5"/>
      <dgm:spPr/>
    </dgm:pt>
    <dgm:pt modelId="{82FDA2F3-9608-47FF-AE2C-ED33F4F7C8FB}" type="pres">
      <dgm:prSet presAssocID="{7EF8367F-C18E-47FA-BBEF-6697A2E5331C}" presName="vert1" presStyleCnt="0"/>
      <dgm:spPr/>
    </dgm:pt>
    <dgm:pt modelId="{4734A3C5-DC15-4BBA-A5A0-8D5DAB6DE34E}" type="pres">
      <dgm:prSet presAssocID="{C15CBA7B-AD36-4958-9F6F-25A33257CC77}" presName="thickLine" presStyleLbl="alignNode1" presStyleIdx="1" presStyleCnt="5"/>
      <dgm:spPr/>
    </dgm:pt>
    <dgm:pt modelId="{AED04CF6-9BF4-44D9-98E0-4B12DFD3E43B}" type="pres">
      <dgm:prSet presAssocID="{C15CBA7B-AD36-4958-9F6F-25A33257CC77}" presName="horz1" presStyleCnt="0"/>
      <dgm:spPr/>
    </dgm:pt>
    <dgm:pt modelId="{3F90516F-2FA8-4B22-AB43-C2898BF9025A}" type="pres">
      <dgm:prSet presAssocID="{C15CBA7B-AD36-4958-9F6F-25A33257CC77}" presName="tx1" presStyleLbl="revTx" presStyleIdx="1" presStyleCnt="5"/>
      <dgm:spPr/>
    </dgm:pt>
    <dgm:pt modelId="{96738CB8-A2F0-4E30-A257-24FC90F20140}" type="pres">
      <dgm:prSet presAssocID="{C15CBA7B-AD36-4958-9F6F-25A33257CC77}" presName="vert1" presStyleCnt="0"/>
      <dgm:spPr/>
    </dgm:pt>
    <dgm:pt modelId="{946A2BCF-60A4-4CB9-BBAF-4B808792A84B}" type="pres">
      <dgm:prSet presAssocID="{8D103A66-09B9-45C5-93B4-D1E2DA2578BD}" presName="thickLine" presStyleLbl="alignNode1" presStyleIdx="2" presStyleCnt="5"/>
      <dgm:spPr/>
    </dgm:pt>
    <dgm:pt modelId="{074D5B87-A0B2-4B27-957A-9D6C59594803}" type="pres">
      <dgm:prSet presAssocID="{8D103A66-09B9-45C5-93B4-D1E2DA2578BD}" presName="horz1" presStyleCnt="0"/>
      <dgm:spPr/>
    </dgm:pt>
    <dgm:pt modelId="{C65D52E8-917E-441C-B9D5-33DDCB233BA2}" type="pres">
      <dgm:prSet presAssocID="{8D103A66-09B9-45C5-93B4-D1E2DA2578BD}" presName="tx1" presStyleLbl="revTx" presStyleIdx="2" presStyleCnt="5"/>
      <dgm:spPr/>
    </dgm:pt>
    <dgm:pt modelId="{9E8624EF-5C5D-4104-B183-E117794BDF8A}" type="pres">
      <dgm:prSet presAssocID="{8D103A66-09B9-45C5-93B4-D1E2DA2578BD}" presName="vert1" presStyleCnt="0"/>
      <dgm:spPr/>
    </dgm:pt>
    <dgm:pt modelId="{5AF0123F-DBCD-4138-BA5E-67B302699E1D}" type="pres">
      <dgm:prSet presAssocID="{CE549B90-5134-4ADE-B994-3B1A51D99674}" presName="thickLine" presStyleLbl="alignNode1" presStyleIdx="3" presStyleCnt="5"/>
      <dgm:spPr/>
    </dgm:pt>
    <dgm:pt modelId="{C70EBEC0-F74F-4B75-A0B3-4380FFFC5100}" type="pres">
      <dgm:prSet presAssocID="{CE549B90-5134-4ADE-B994-3B1A51D99674}" presName="horz1" presStyleCnt="0"/>
      <dgm:spPr/>
    </dgm:pt>
    <dgm:pt modelId="{74D2CF00-498A-43B6-AFFD-1513B9BEBD4F}" type="pres">
      <dgm:prSet presAssocID="{CE549B90-5134-4ADE-B994-3B1A51D99674}" presName="tx1" presStyleLbl="revTx" presStyleIdx="3" presStyleCnt="5"/>
      <dgm:spPr/>
    </dgm:pt>
    <dgm:pt modelId="{D50B0763-DD89-4882-8754-476BEC6B0C95}" type="pres">
      <dgm:prSet presAssocID="{CE549B90-5134-4ADE-B994-3B1A51D99674}" presName="vert1" presStyleCnt="0"/>
      <dgm:spPr/>
    </dgm:pt>
    <dgm:pt modelId="{42C9D3D2-DBEC-4264-AD95-8CB4F2746757}" type="pres">
      <dgm:prSet presAssocID="{FACCB0F3-30F3-4D34-A190-AE16E293E7F4}" presName="thickLine" presStyleLbl="alignNode1" presStyleIdx="4" presStyleCnt="5"/>
      <dgm:spPr/>
    </dgm:pt>
    <dgm:pt modelId="{AC24DF14-559C-452D-AE14-F18361489270}" type="pres">
      <dgm:prSet presAssocID="{FACCB0F3-30F3-4D34-A190-AE16E293E7F4}" presName="horz1" presStyleCnt="0"/>
      <dgm:spPr/>
    </dgm:pt>
    <dgm:pt modelId="{01633CFB-0973-4ABB-8684-9DF5F1D385B2}" type="pres">
      <dgm:prSet presAssocID="{FACCB0F3-30F3-4D34-A190-AE16E293E7F4}" presName="tx1" presStyleLbl="revTx" presStyleIdx="4" presStyleCnt="5"/>
      <dgm:spPr/>
    </dgm:pt>
    <dgm:pt modelId="{B2CDD77E-9228-4EA2-9543-6FC27640DB92}" type="pres">
      <dgm:prSet presAssocID="{FACCB0F3-30F3-4D34-A190-AE16E293E7F4}" presName="vert1" presStyleCnt="0"/>
      <dgm:spPr/>
    </dgm:pt>
  </dgm:ptLst>
  <dgm:cxnLst>
    <dgm:cxn modelId="{AE1D8A1B-9313-4F18-A646-F4A02E4519AC}" srcId="{6BA78687-AAF0-4E7F-8751-5924AC7693F9}" destId="{CE549B90-5134-4ADE-B994-3B1A51D99674}" srcOrd="3" destOrd="0" parTransId="{5287E44C-8D0E-4BD3-9E10-22AC71EC4053}" sibTransId="{634FDB00-F1AD-4411-92ED-E398EF4D5501}"/>
    <dgm:cxn modelId="{D2F3721C-1295-4B7A-873F-6C648E096CE2}" srcId="{6BA78687-AAF0-4E7F-8751-5924AC7693F9}" destId="{7EF8367F-C18E-47FA-BBEF-6697A2E5331C}" srcOrd="0" destOrd="0" parTransId="{21BE0017-817C-44D8-BE26-F4E1590AFC24}" sibTransId="{43D2F9D4-8EFC-442A-8640-73FA2E98C8A4}"/>
    <dgm:cxn modelId="{66566C20-8F87-4C4A-B91B-C06168BB5205}" type="presOf" srcId="{FACCB0F3-30F3-4D34-A190-AE16E293E7F4}" destId="{01633CFB-0973-4ABB-8684-9DF5F1D385B2}" srcOrd="0" destOrd="0" presId="urn:microsoft.com/office/officeart/2008/layout/LinedList"/>
    <dgm:cxn modelId="{F06CA32F-FB12-4E4E-9329-617D7BF36C6B}" srcId="{6BA78687-AAF0-4E7F-8751-5924AC7693F9}" destId="{FACCB0F3-30F3-4D34-A190-AE16E293E7F4}" srcOrd="4" destOrd="0" parTransId="{A745BFEC-3BA6-4C50-8F83-3D3D985E0BB4}" sibTransId="{0C86F542-FFC0-46E5-8AD2-2AF45FF3F2CE}"/>
    <dgm:cxn modelId="{B21F9668-EF8B-49DD-B09A-F6D4BD85C97F}" type="presOf" srcId="{7EF8367F-C18E-47FA-BBEF-6697A2E5331C}" destId="{01272979-6238-4D7F-A29F-0513CB228A0A}" srcOrd="0" destOrd="0" presId="urn:microsoft.com/office/officeart/2008/layout/LinedList"/>
    <dgm:cxn modelId="{5DC2FD6A-EEBD-40EB-98AD-BF1135E7193E}" type="presOf" srcId="{C15CBA7B-AD36-4958-9F6F-25A33257CC77}" destId="{3F90516F-2FA8-4B22-AB43-C2898BF9025A}" srcOrd="0" destOrd="0" presId="urn:microsoft.com/office/officeart/2008/layout/LinedList"/>
    <dgm:cxn modelId="{89E6C473-C1EE-43AA-8F25-975C09BC34D1}" type="presOf" srcId="{8D103A66-09B9-45C5-93B4-D1E2DA2578BD}" destId="{C65D52E8-917E-441C-B9D5-33DDCB233BA2}" srcOrd="0" destOrd="0" presId="urn:microsoft.com/office/officeart/2008/layout/LinedList"/>
    <dgm:cxn modelId="{F4A78592-1912-4E18-98B2-BD58AC5D21E7}" srcId="{6BA78687-AAF0-4E7F-8751-5924AC7693F9}" destId="{8D103A66-09B9-45C5-93B4-D1E2DA2578BD}" srcOrd="2" destOrd="0" parTransId="{18082C47-5C38-4CC9-A1D6-37586B8445A1}" sibTransId="{1F65FC45-5775-4312-85FE-6E47ED879EA5}"/>
    <dgm:cxn modelId="{9E932B93-35DF-4D26-89B0-61111FB83437}" type="presOf" srcId="{6BA78687-AAF0-4E7F-8751-5924AC7693F9}" destId="{E124C8CD-DA2B-4C61-9A37-03CCE4CF75D7}" srcOrd="0" destOrd="0" presId="urn:microsoft.com/office/officeart/2008/layout/LinedList"/>
    <dgm:cxn modelId="{C644789E-56E5-483B-988C-D41959D68132}" type="presOf" srcId="{CE549B90-5134-4ADE-B994-3B1A51D99674}" destId="{74D2CF00-498A-43B6-AFFD-1513B9BEBD4F}" srcOrd="0" destOrd="0" presId="urn:microsoft.com/office/officeart/2008/layout/LinedList"/>
    <dgm:cxn modelId="{43CF0FBA-D69A-4C51-9E36-0C4264A8D8B8}" srcId="{6BA78687-AAF0-4E7F-8751-5924AC7693F9}" destId="{C15CBA7B-AD36-4958-9F6F-25A33257CC77}" srcOrd="1" destOrd="0" parTransId="{F6BCCF1D-8F05-489A-8449-312EAB9D8CA2}" sibTransId="{F56414C9-32E2-4468-BC70-7B2F402A058D}"/>
    <dgm:cxn modelId="{312C186F-ED09-4E2E-A608-4AB549F6C2E3}" type="presParOf" srcId="{E124C8CD-DA2B-4C61-9A37-03CCE4CF75D7}" destId="{82023F5C-B151-4567-A9D0-A7843FBE706D}" srcOrd="0" destOrd="0" presId="urn:microsoft.com/office/officeart/2008/layout/LinedList"/>
    <dgm:cxn modelId="{CD71F03A-01C4-4910-9055-37754704F24F}" type="presParOf" srcId="{E124C8CD-DA2B-4C61-9A37-03CCE4CF75D7}" destId="{EBFFA120-0035-46B7-9A2A-E6792F629911}" srcOrd="1" destOrd="0" presId="urn:microsoft.com/office/officeart/2008/layout/LinedList"/>
    <dgm:cxn modelId="{FEA2501E-2C8F-47FE-A048-BF992F272DE3}" type="presParOf" srcId="{EBFFA120-0035-46B7-9A2A-E6792F629911}" destId="{01272979-6238-4D7F-A29F-0513CB228A0A}" srcOrd="0" destOrd="0" presId="urn:microsoft.com/office/officeart/2008/layout/LinedList"/>
    <dgm:cxn modelId="{64B1EF8A-A393-43FA-B5E7-4E4A448C5EFB}" type="presParOf" srcId="{EBFFA120-0035-46B7-9A2A-E6792F629911}" destId="{82FDA2F3-9608-47FF-AE2C-ED33F4F7C8FB}" srcOrd="1" destOrd="0" presId="urn:microsoft.com/office/officeart/2008/layout/LinedList"/>
    <dgm:cxn modelId="{48FBA63B-A5C3-479B-8394-D39F5844F128}" type="presParOf" srcId="{E124C8CD-DA2B-4C61-9A37-03CCE4CF75D7}" destId="{4734A3C5-DC15-4BBA-A5A0-8D5DAB6DE34E}" srcOrd="2" destOrd="0" presId="urn:microsoft.com/office/officeart/2008/layout/LinedList"/>
    <dgm:cxn modelId="{C701B22D-FC47-44E0-82B4-4F8DC5250059}" type="presParOf" srcId="{E124C8CD-DA2B-4C61-9A37-03CCE4CF75D7}" destId="{AED04CF6-9BF4-44D9-98E0-4B12DFD3E43B}" srcOrd="3" destOrd="0" presId="urn:microsoft.com/office/officeart/2008/layout/LinedList"/>
    <dgm:cxn modelId="{2DE8AFA4-142E-4122-8198-FEB22A96CE3C}" type="presParOf" srcId="{AED04CF6-9BF4-44D9-98E0-4B12DFD3E43B}" destId="{3F90516F-2FA8-4B22-AB43-C2898BF9025A}" srcOrd="0" destOrd="0" presId="urn:microsoft.com/office/officeart/2008/layout/LinedList"/>
    <dgm:cxn modelId="{83295F4C-443F-4158-811F-BC5362A9F64B}" type="presParOf" srcId="{AED04CF6-9BF4-44D9-98E0-4B12DFD3E43B}" destId="{96738CB8-A2F0-4E30-A257-24FC90F20140}" srcOrd="1" destOrd="0" presId="urn:microsoft.com/office/officeart/2008/layout/LinedList"/>
    <dgm:cxn modelId="{E5E09FEC-DF77-4E3A-B8B7-1893EA21EA57}" type="presParOf" srcId="{E124C8CD-DA2B-4C61-9A37-03CCE4CF75D7}" destId="{946A2BCF-60A4-4CB9-BBAF-4B808792A84B}" srcOrd="4" destOrd="0" presId="urn:microsoft.com/office/officeart/2008/layout/LinedList"/>
    <dgm:cxn modelId="{75B258F1-DC07-4FBF-AC73-1D3B97542D64}" type="presParOf" srcId="{E124C8CD-DA2B-4C61-9A37-03CCE4CF75D7}" destId="{074D5B87-A0B2-4B27-957A-9D6C59594803}" srcOrd="5" destOrd="0" presId="urn:microsoft.com/office/officeart/2008/layout/LinedList"/>
    <dgm:cxn modelId="{E013C557-6EE2-404F-A519-7FCE6921FF02}" type="presParOf" srcId="{074D5B87-A0B2-4B27-957A-9D6C59594803}" destId="{C65D52E8-917E-441C-B9D5-33DDCB233BA2}" srcOrd="0" destOrd="0" presId="urn:microsoft.com/office/officeart/2008/layout/LinedList"/>
    <dgm:cxn modelId="{4E544EB3-0D9E-40EB-B966-BAA294358CAA}" type="presParOf" srcId="{074D5B87-A0B2-4B27-957A-9D6C59594803}" destId="{9E8624EF-5C5D-4104-B183-E117794BDF8A}" srcOrd="1" destOrd="0" presId="urn:microsoft.com/office/officeart/2008/layout/LinedList"/>
    <dgm:cxn modelId="{1E917DFD-00EE-4D1F-8985-E49EEF25F691}" type="presParOf" srcId="{E124C8CD-DA2B-4C61-9A37-03CCE4CF75D7}" destId="{5AF0123F-DBCD-4138-BA5E-67B302699E1D}" srcOrd="6" destOrd="0" presId="urn:microsoft.com/office/officeart/2008/layout/LinedList"/>
    <dgm:cxn modelId="{BC7AF9AF-9C07-41D1-9AC7-3CA226262153}" type="presParOf" srcId="{E124C8CD-DA2B-4C61-9A37-03CCE4CF75D7}" destId="{C70EBEC0-F74F-4B75-A0B3-4380FFFC5100}" srcOrd="7" destOrd="0" presId="urn:microsoft.com/office/officeart/2008/layout/LinedList"/>
    <dgm:cxn modelId="{D444D8C2-0B73-4939-9862-EE3EAF8FDAC2}" type="presParOf" srcId="{C70EBEC0-F74F-4B75-A0B3-4380FFFC5100}" destId="{74D2CF00-498A-43B6-AFFD-1513B9BEBD4F}" srcOrd="0" destOrd="0" presId="urn:microsoft.com/office/officeart/2008/layout/LinedList"/>
    <dgm:cxn modelId="{863B4AD0-A126-4D99-B1A7-B190D85B6932}" type="presParOf" srcId="{C70EBEC0-F74F-4B75-A0B3-4380FFFC5100}" destId="{D50B0763-DD89-4882-8754-476BEC6B0C95}" srcOrd="1" destOrd="0" presId="urn:microsoft.com/office/officeart/2008/layout/LinedList"/>
    <dgm:cxn modelId="{A0ECF213-7EAF-4791-8F92-18FB4222E0D5}" type="presParOf" srcId="{E124C8CD-DA2B-4C61-9A37-03CCE4CF75D7}" destId="{42C9D3D2-DBEC-4264-AD95-8CB4F2746757}" srcOrd="8" destOrd="0" presId="urn:microsoft.com/office/officeart/2008/layout/LinedList"/>
    <dgm:cxn modelId="{DDF778C3-811A-4C87-9F11-59737CE2343B}" type="presParOf" srcId="{E124C8CD-DA2B-4C61-9A37-03CCE4CF75D7}" destId="{AC24DF14-559C-452D-AE14-F18361489270}" srcOrd="9" destOrd="0" presId="urn:microsoft.com/office/officeart/2008/layout/LinedList"/>
    <dgm:cxn modelId="{4C9292B1-7681-4129-B61B-6EBB5A757812}" type="presParOf" srcId="{AC24DF14-559C-452D-AE14-F18361489270}" destId="{01633CFB-0973-4ABB-8684-9DF5F1D385B2}" srcOrd="0" destOrd="0" presId="urn:microsoft.com/office/officeart/2008/layout/LinedList"/>
    <dgm:cxn modelId="{795BBEE7-E231-435D-841B-B017EA526DC2}" type="presParOf" srcId="{AC24DF14-559C-452D-AE14-F18361489270}" destId="{B2CDD77E-9228-4EA2-9543-6FC27640DB9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023F5C-B151-4567-A9D0-A7843FBE706D}">
      <dsp:nvSpPr>
        <dsp:cNvPr id="0" name=""/>
        <dsp:cNvSpPr/>
      </dsp:nvSpPr>
      <dsp:spPr>
        <a:xfrm>
          <a:off x="0" y="709"/>
          <a:ext cx="39356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272979-6238-4D7F-A29F-0513CB228A0A}">
      <dsp:nvSpPr>
        <dsp:cNvPr id="0" name=""/>
        <dsp:cNvSpPr/>
      </dsp:nvSpPr>
      <dsp:spPr>
        <a:xfrm>
          <a:off x="0" y="709"/>
          <a:ext cx="3935649" cy="1162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700" kern="1200" dirty="0"/>
            <a:t>Brukermedvirkning</a:t>
          </a:r>
          <a:endParaRPr lang="en-US" sz="3700" kern="1200" dirty="0"/>
        </a:p>
      </dsp:txBody>
      <dsp:txXfrm>
        <a:off x="0" y="709"/>
        <a:ext cx="3935649" cy="1162706"/>
      </dsp:txXfrm>
    </dsp:sp>
    <dsp:sp modelId="{4734A3C5-DC15-4BBA-A5A0-8D5DAB6DE34E}">
      <dsp:nvSpPr>
        <dsp:cNvPr id="0" name=""/>
        <dsp:cNvSpPr/>
      </dsp:nvSpPr>
      <dsp:spPr>
        <a:xfrm>
          <a:off x="0" y="1163416"/>
          <a:ext cx="39356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90516F-2FA8-4B22-AB43-C2898BF9025A}">
      <dsp:nvSpPr>
        <dsp:cNvPr id="0" name=""/>
        <dsp:cNvSpPr/>
      </dsp:nvSpPr>
      <dsp:spPr>
        <a:xfrm>
          <a:off x="0" y="1163416"/>
          <a:ext cx="3935649" cy="1162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700" kern="1200"/>
            <a:t>TRYGGHET</a:t>
          </a:r>
          <a:endParaRPr lang="en-US" sz="3700" kern="1200"/>
        </a:p>
      </dsp:txBody>
      <dsp:txXfrm>
        <a:off x="0" y="1163416"/>
        <a:ext cx="3935649" cy="1162706"/>
      </dsp:txXfrm>
    </dsp:sp>
    <dsp:sp modelId="{946A2BCF-60A4-4CB9-BBAF-4B808792A84B}">
      <dsp:nvSpPr>
        <dsp:cNvPr id="0" name=""/>
        <dsp:cNvSpPr/>
      </dsp:nvSpPr>
      <dsp:spPr>
        <a:xfrm>
          <a:off x="0" y="2326122"/>
          <a:ext cx="39356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5D52E8-917E-441C-B9D5-33DDCB233BA2}">
      <dsp:nvSpPr>
        <dsp:cNvPr id="0" name=""/>
        <dsp:cNvSpPr/>
      </dsp:nvSpPr>
      <dsp:spPr>
        <a:xfrm>
          <a:off x="0" y="2326122"/>
          <a:ext cx="3935649" cy="1162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700" kern="1200" dirty="0"/>
            <a:t>INKLUDERING</a:t>
          </a:r>
          <a:endParaRPr lang="en-US" sz="3700" kern="1200" dirty="0"/>
        </a:p>
      </dsp:txBody>
      <dsp:txXfrm>
        <a:off x="0" y="2326122"/>
        <a:ext cx="3935649" cy="1162706"/>
      </dsp:txXfrm>
    </dsp:sp>
    <dsp:sp modelId="{5AF0123F-DBCD-4138-BA5E-67B302699E1D}">
      <dsp:nvSpPr>
        <dsp:cNvPr id="0" name=""/>
        <dsp:cNvSpPr/>
      </dsp:nvSpPr>
      <dsp:spPr>
        <a:xfrm>
          <a:off x="0" y="3488828"/>
          <a:ext cx="39356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D2CF00-498A-43B6-AFFD-1513B9BEBD4F}">
      <dsp:nvSpPr>
        <dsp:cNvPr id="0" name=""/>
        <dsp:cNvSpPr/>
      </dsp:nvSpPr>
      <dsp:spPr>
        <a:xfrm>
          <a:off x="0" y="3488828"/>
          <a:ext cx="3935649" cy="1162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700" kern="1200"/>
            <a:t>RESPKT</a:t>
          </a:r>
          <a:endParaRPr lang="en-US" sz="3700" kern="1200"/>
        </a:p>
      </dsp:txBody>
      <dsp:txXfrm>
        <a:off x="0" y="3488828"/>
        <a:ext cx="3935649" cy="1162706"/>
      </dsp:txXfrm>
    </dsp:sp>
    <dsp:sp modelId="{42C9D3D2-DBEC-4264-AD95-8CB4F2746757}">
      <dsp:nvSpPr>
        <dsp:cNvPr id="0" name=""/>
        <dsp:cNvSpPr/>
      </dsp:nvSpPr>
      <dsp:spPr>
        <a:xfrm>
          <a:off x="0" y="4651534"/>
          <a:ext cx="39356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633CFB-0973-4ABB-8684-9DF5F1D385B2}">
      <dsp:nvSpPr>
        <dsp:cNvPr id="0" name=""/>
        <dsp:cNvSpPr/>
      </dsp:nvSpPr>
      <dsp:spPr>
        <a:xfrm>
          <a:off x="0" y="4651534"/>
          <a:ext cx="3935649" cy="1162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700" kern="1200" dirty="0"/>
            <a:t>MESTRING</a:t>
          </a:r>
          <a:endParaRPr lang="en-US" sz="3700" kern="1200" dirty="0"/>
        </a:p>
      </dsp:txBody>
      <dsp:txXfrm>
        <a:off x="0" y="4651534"/>
        <a:ext cx="3935649" cy="11627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EE4FBA-5E48-4850-B8A9-B122BBFE2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5BDF14B-E4D8-489D-84FE-CEB0BD2E8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9210CCB-550F-4081-A8B4-2801F723E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647F5-D85F-428E-BB5A-25706E523A34}" type="datetimeFigureOut">
              <a:rPr lang="nb-NO" smtClean="0"/>
              <a:t>07.09.2021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BEBE39B-99D8-4782-AF36-2960311B2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6F907E4-7C1A-40A1-AE58-EC27029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A95E-AF78-431E-ADAC-83D5C8B704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3467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CB8DB6-A663-4F9E-AAC7-08D2E891D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B6EA27D-E01B-4EFD-8B61-489FC4F3E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FF9806E-AA7C-4A18-B379-5A0130B11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647F5-D85F-428E-BB5A-25706E523A34}" type="datetimeFigureOut">
              <a:rPr lang="nb-NO" smtClean="0"/>
              <a:t>07.09.2021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B05DA24-C29A-46AA-B74D-6CC03E405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E80B15B-9CAA-4D42-82E2-63AA009F5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A95E-AF78-431E-ADAC-83D5C8B704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0554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9F11952-C40A-4373-A0B3-AD9DDE808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2644BBB-1E5A-4A3C-AC57-A7A07162D6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0335475-39A6-4363-816D-AA983893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647F5-D85F-428E-BB5A-25706E523A34}" type="datetimeFigureOut">
              <a:rPr lang="nb-NO" smtClean="0"/>
              <a:t>07.09.2021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8D493DA-0FFA-4366-9FD2-D7C59A47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47A77C8-4A71-4276-88B2-8E8A16AC7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A95E-AF78-431E-ADAC-83D5C8B704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256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12059F-AFE0-43CB-8CAB-3D61B03A4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A74094B-56A7-4804-BF85-074A66CEE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A22A3B0-CD2D-40D6-ACFB-F989FF340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647F5-D85F-428E-BB5A-25706E523A34}" type="datetimeFigureOut">
              <a:rPr lang="nb-NO" smtClean="0"/>
              <a:t>07.09.2021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BF58E03-A508-4BF9-8702-1265D3A02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24A8480-9262-489A-800B-584D26A01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A95E-AF78-431E-ADAC-83D5C8B704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7016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74C596-01C5-4A4E-A296-0C024552F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A66C238-F5E8-4E2F-9377-A0917EC5B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785DCD7-3290-4236-9490-5FBE53785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647F5-D85F-428E-BB5A-25706E523A34}" type="datetimeFigureOut">
              <a:rPr lang="nb-NO" smtClean="0"/>
              <a:t>07.09.2021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62EA6C7-DF77-4CEE-AA90-04F0B7EF9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E385F85-42B4-4365-9647-88358E7A4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A95E-AF78-431E-ADAC-83D5C8B704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16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CBA07F-887A-447A-AF99-4A2EE73E6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BE5DF2-EE71-480B-9EEA-795BB0141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320B984-6E25-4511-8EBE-C66B8DE27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7F716E9-07AA-4C26-A86A-F578ED88F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647F5-D85F-428E-BB5A-25706E523A34}" type="datetimeFigureOut">
              <a:rPr lang="nb-NO" smtClean="0"/>
              <a:t>07.09.2021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B95FB67-DC3D-4217-ABEF-AE7604CB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6C85AD5-B18E-4C74-A20F-E0C9663CE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A95E-AF78-431E-ADAC-83D5C8B704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7138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E3271B-554B-42F1-9AC2-57D89225D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5E0D4D2-313B-4EB8-8C88-24D992EB2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0FCC8C6-AD09-4152-AEEB-35E607AE0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6205523-9158-4F41-A8C6-8C065C7470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CC0E832-4E61-4469-A333-BABB2E9C6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5DD8959-402E-43CC-A325-EED55135D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647F5-D85F-428E-BB5A-25706E523A34}" type="datetimeFigureOut">
              <a:rPr lang="nb-NO" smtClean="0"/>
              <a:t>07.09.2021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B4847FF-2C7E-469F-8041-041CD6832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F03A113-B3EC-4392-838B-F489CF6EA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A95E-AF78-431E-ADAC-83D5C8B704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785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24218B-7EF9-41A3-A943-6DFFD2B50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770F696-0104-4281-AAF3-A01E8A130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647F5-D85F-428E-BB5A-25706E523A34}" type="datetimeFigureOut">
              <a:rPr lang="nb-NO" smtClean="0"/>
              <a:t>07.09.2021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E2CD501-5320-44AA-9706-B332542CF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AC44DE2-1AD6-4E6B-8F49-0663BD81C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A95E-AF78-431E-ADAC-83D5C8B704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0358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0FB177E-C40D-4056-97A0-BE288433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647F5-D85F-428E-BB5A-25706E523A34}" type="datetimeFigureOut">
              <a:rPr lang="nb-NO" smtClean="0"/>
              <a:t>07.09.2021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BAB2088-51B3-4698-84F1-AE1EE37C4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16C1ECB-851F-4F97-A779-3795C68E3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A95E-AF78-431E-ADAC-83D5C8B704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661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928C08-0D43-4763-BEAE-79ECC4FF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6A18344-8C3F-4D6A-BCB4-1B07E2796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2797BEB-D2FF-4CF7-9C81-4B790AFBA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5104DE7-7CAC-482D-9CEA-76DBCC210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647F5-D85F-428E-BB5A-25706E523A34}" type="datetimeFigureOut">
              <a:rPr lang="nb-NO" smtClean="0"/>
              <a:t>07.09.2021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F4D5CFB-EF47-423A-88FE-81A396862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DC840BC-41B3-410C-A790-DA1797C45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A95E-AF78-431E-ADAC-83D5C8B704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4974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FF828E-42D1-4917-8126-F9A0B416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7E406AF-D30D-4610-A993-07DF9959F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592EEE6-3E20-463F-BEF8-42B9FD32AD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B3F2F63-157A-491F-A413-CC4ED73FD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647F5-D85F-428E-BB5A-25706E523A34}" type="datetimeFigureOut">
              <a:rPr lang="nb-NO" smtClean="0"/>
              <a:t>07.09.2021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93149FF-820C-444F-824F-6AC3255D4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DFAE4D9-DC8F-45F4-9616-D68488876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4A95E-AF78-431E-ADAC-83D5C8B704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3731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24C3586-A15D-46DA-A103-228F36018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8552746-C870-4B11-9A2C-E92BF3A54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EC11F7D-9126-4F80-AB44-B57899F954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647F5-D85F-428E-BB5A-25706E523A34}" type="datetimeFigureOut">
              <a:rPr lang="nb-NO" smtClean="0"/>
              <a:t>07.09.2021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3F3F5BC-A145-408C-B087-CF6A0E5EF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1A2D378-358E-4F0C-B15C-31C0127AF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4A95E-AF78-431E-ADAC-83D5C8B704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394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3D565F-6873-4E3E-9087-941F9475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 err="1"/>
              <a:t>Tverrsektorielt</a:t>
            </a:r>
            <a:r>
              <a:rPr lang="en-US" sz="3700" dirty="0"/>
              <a:t> team</a:t>
            </a:r>
            <a:br>
              <a:rPr lang="en-US" sz="3700" dirty="0"/>
            </a:br>
            <a:br>
              <a:rPr lang="en-US" sz="3700" dirty="0"/>
            </a:br>
            <a:r>
              <a:rPr lang="en-US" sz="3700" dirty="0" err="1"/>
              <a:t>Fokusområder</a:t>
            </a:r>
            <a:br>
              <a:rPr lang="en-US" sz="3700" dirty="0"/>
            </a:br>
            <a:br>
              <a:rPr lang="en-US" sz="3700" dirty="0"/>
            </a:br>
            <a:endParaRPr lang="en-US" sz="3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71734B2-5AFB-4D92-A4E4-C3117782F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24978" y="227179"/>
            <a:ext cx="5501834" cy="5711981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00B050"/>
                </a:solidFill>
              </a:rPr>
              <a:t>Leder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  <a:r>
              <a:rPr lang="en-US" sz="2000" b="1" dirty="0" err="1">
                <a:solidFill>
                  <a:srgbClr val="00B050"/>
                </a:solidFill>
              </a:rPr>
              <a:t>tverrsektoriell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  <a:r>
              <a:rPr lang="en-US" sz="2000" b="1" dirty="0" err="1">
                <a:solidFill>
                  <a:srgbClr val="00B050"/>
                </a:solidFill>
              </a:rPr>
              <a:t>samhandling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            -</a:t>
            </a:r>
            <a:r>
              <a:rPr lang="en-US" sz="1800" dirty="0" err="1">
                <a:solidFill>
                  <a:schemeClr val="bg1"/>
                </a:solidFill>
              </a:rPr>
              <a:t>tverrsektorielt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fokus</a:t>
            </a:r>
            <a:r>
              <a:rPr lang="en-US" sz="1800" dirty="0">
                <a:solidFill>
                  <a:schemeClr val="bg1"/>
                </a:solidFill>
              </a:rPr>
              <a:t> 0-24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accent1"/>
                </a:solidFill>
              </a:rPr>
              <a:t>Prosjektmedarbeider</a:t>
            </a:r>
            <a:r>
              <a:rPr lang="en-US" sz="2000" b="1" dirty="0">
                <a:solidFill>
                  <a:schemeClr val="accent1"/>
                </a:solidFill>
              </a:rPr>
              <a:t> BTI og for pilot 0-24</a:t>
            </a:r>
          </a:p>
          <a:p>
            <a:r>
              <a:rPr lang="en-US" sz="1800" dirty="0">
                <a:solidFill>
                  <a:schemeClr val="bg1"/>
                </a:solidFill>
              </a:rPr>
              <a:t>                  - </a:t>
            </a:r>
            <a:r>
              <a:rPr lang="en-US" sz="1800" dirty="0" err="1">
                <a:solidFill>
                  <a:schemeClr val="bg1"/>
                </a:solidFill>
              </a:rPr>
              <a:t>tiltak</a:t>
            </a:r>
            <a:r>
              <a:rPr lang="en-US" sz="1800" dirty="0">
                <a:solidFill>
                  <a:schemeClr val="bg1"/>
                </a:solidFill>
              </a:rPr>
              <a:t>/</a:t>
            </a:r>
            <a:r>
              <a:rPr lang="en-US" sz="1800" dirty="0" err="1">
                <a:solidFill>
                  <a:schemeClr val="bg1"/>
                </a:solidFill>
              </a:rPr>
              <a:t>milepæler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piloten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                  - </a:t>
            </a:r>
            <a:r>
              <a:rPr lang="en-US" sz="1800" dirty="0" err="1">
                <a:solidFill>
                  <a:schemeClr val="bg1"/>
                </a:solidFill>
              </a:rPr>
              <a:t>innføring</a:t>
            </a:r>
            <a:r>
              <a:rPr lang="en-US" sz="1800" dirty="0">
                <a:solidFill>
                  <a:schemeClr val="bg1"/>
                </a:solidFill>
              </a:rPr>
              <a:t> BTI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SLT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            </a:t>
            </a:r>
            <a:r>
              <a:rPr lang="en-US" sz="1800" dirty="0">
                <a:solidFill>
                  <a:schemeClr val="bg1"/>
                </a:solidFill>
              </a:rPr>
              <a:t>- </a:t>
            </a:r>
            <a:r>
              <a:rPr lang="en-US" sz="1800" dirty="0" err="1">
                <a:solidFill>
                  <a:schemeClr val="bg1"/>
                </a:solidFill>
              </a:rPr>
              <a:t>forebygging</a:t>
            </a:r>
            <a:r>
              <a:rPr lang="en-US" sz="1800" dirty="0">
                <a:solidFill>
                  <a:schemeClr val="bg1"/>
                </a:solidFill>
              </a:rPr>
              <a:t> mot </a:t>
            </a:r>
            <a:r>
              <a:rPr lang="en-US" sz="1800" dirty="0" err="1">
                <a:solidFill>
                  <a:schemeClr val="bg1"/>
                </a:solidFill>
              </a:rPr>
              <a:t>kriminalitet</a:t>
            </a:r>
            <a:r>
              <a:rPr lang="en-US" sz="1800" dirty="0">
                <a:solidFill>
                  <a:schemeClr val="bg1"/>
                </a:solidFill>
              </a:rPr>
              <a:t> og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                    </a:t>
            </a:r>
            <a:r>
              <a:rPr lang="en-US" sz="1800" dirty="0" err="1">
                <a:solidFill>
                  <a:schemeClr val="bg1"/>
                </a:solidFill>
              </a:rPr>
              <a:t>radikalisering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                  - hinder </a:t>
            </a:r>
            <a:r>
              <a:rPr lang="en-US" sz="1800" dirty="0" err="1">
                <a:solidFill>
                  <a:schemeClr val="bg1"/>
                </a:solidFill>
              </a:rPr>
              <a:t>utenforskap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gjennom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aktivitet</a:t>
            </a:r>
            <a:r>
              <a:rPr lang="en-US" sz="1800" dirty="0">
                <a:solidFill>
                  <a:schemeClr val="bg1"/>
                </a:solidFill>
              </a:rPr>
              <a:t> og  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                    </a:t>
            </a:r>
            <a:r>
              <a:rPr lang="en-US" sz="1800" dirty="0" err="1">
                <a:solidFill>
                  <a:schemeClr val="bg1"/>
                </a:solidFill>
              </a:rPr>
              <a:t>tilrettelegging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                   -</a:t>
            </a:r>
            <a:r>
              <a:rPr lang="en-US" sz="1800" dirty="0" err="1">
                <a:solidFill>
                  <a:schemeClr val="bg1"/>
                </a:solidFill>
              </a:rPr>
              <a:t>kontaktledd</a:t>
            </a:r>
            <a:r>
              <a:rPr lang="en-US" sz="1800" dirty="0">
                <a:solidFill>
                  <a:schemeClr val="bg1"/>
                </a:solidFill>
              </a:rPr>
              <a:t> inn mot kultur- og </a:t>
            </a:r>
            <a:r>
              <a:rPr lang="en-US" sz="1800" dirty="0" err="1">
                <a:solidFill>
                  <a:schemeClr val="bg1"/>
                </a:solidFill>
              </a:rPr>
              <a:t>fritidsfeltet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4839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751CC2-4C0B-40E4-8E14-18435B7E8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6968" y="1472184"/>
            <a:ext cx="3767328" cy="45811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Mål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EECAE6D-68C9-400C-AA42-468D9E3712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8656" y="1472184"/>
            <a:ext cx="6153912" cy="458114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/>
              <a:t>Aktuelle felles problemstillinger </a:t>
            </a:r>
            <a:br>
              <a:rPr lang="en-US"/>
            </a:br>
            <a:endParaRPr lang="en-US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/>
              <a:t>Fremme samhandling</a:t>
            </a:r>
            <a:br>
              <a:rPr lang="en-US"/>
            </a:br>
            <a:endParaRPr lang="en-US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/>
              <a:t>Bedre livsmestring og økt sosial inkludering</a:t>
            </a:r>
            <a:br>
              <a:rPr lang="en-US"/>
            </a:br>
            <a:endParaRPr lang="en-US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/>
              <a:t>Gode og stimulerende oppvekstvilkår</a:t>
            </a:r>
            <a:br>
              <a:rPr lang="en-US"/>
            </a:br>
            <a:endParaRPr lang="en-US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/>
              <a:t>Tidlig hjelp og støtte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AE397D-2F47-480F-95CA-D5EDB2433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D66E0D2-4D47-45F5-9F6C-04DF950CB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C36CD79E-81FA-41B2-9A38-E0E26BCBE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58CF2E87-8DCB-4A21-A926-1879E39DE7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E8EBCED8-09A7-4078-908F-87C5C9094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81B8E24-1A3B-4288-834C-5C75EE61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CE6C6947-62CC-47B5-8006-0DBB11057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5A3EA873-FF38-49B1-AA18-6CAA8278A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2B74FB34-BB05-4313-9474-A4F9B27A5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3673863D-063E-49A6-9856-52014BB4D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59E7384A-6379-482C-8070-680EA33AF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C6A49E1B-06B5-467F-97A5-EE77945A7E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C67D60A3-4CE7-453B-97D1-08DD83271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333C1DC-BC77-4584-B472-AE19C4A09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30CC34F2-2D02-4DC8-8951-5E29E0866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C77A3E1B-1C72-4437-A8A1-FC659C9E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4EE3E561-115A-4994-832B-FB79E4498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D389D14E-E715-4844-8E58-ED5A66AB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4208B28A-82FB-48D4-9087-806354C85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330334B-C28B-49CB-8643-6EF946230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F221AA9B-1DD9-4FC4-947F-90C0582F7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9214B596-B3CC-43CB-A72A-2ADABBE5B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64F9BF67-14D7-4F9D-A8E4-4BB8DE351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75225" y="1331697"/>
            <a:ext cx="193249" cy="16659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4601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BF5F35-4840-4E36-8DF4-36E8C5914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>
            <a:normAutofit/>
          </a:bodyPr>
          <a:lstStyle/>
          <a:p>
            <a:r>
              <a:rPr lang="nb-NO" dirty="0"/>
              <a:t>KONKRETE TILTAK</a:t>
            </a:r>
            <a:br>
              <a:rPr lang="nb-NO" dirty="0"/>
            </a:br>
            <a:r>
              <a:rPr lang="nb-NO" dirty="0"/>
              <a:t>(søknader)</a:t>
            </a: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C4EAB90-A2F4-44F4-ACB5-4219DA153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578" y="2871982"/>
            <a:ext cx="5004073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nb-NO" sz="1800" dirty="0"/>
          </a:p>
          <a:p>
            <a:r>
              <a:rPr lang="nb-NO" sz="2400" dirty="0"/>
              <a:t>Sommerprogram</a:t>
            </a:r>
          </a:p>
          <a:p>
            <a:r>
              <a:rPr lang="nb-NO" sz="2400" dirty="0"/>
              <a:t>Aktivitetskontakter</a:t>
            </a:r>
          </a:p>
          <a:p>
            <a:r>
              <a:rPr lang="nb-NO" sz="2400" dirty="0"/>
              <a:t>Juniorklubb </a:t>
            </a:r>
          </a:p>
          <a:p>
            <a:r>
              <a:rPr lang="nb-NO" sz="2400" dirty="0"/>
              <a:t>Mekkeverksted og gruppetilbudet </a:t>
            </a:r>
            <a:br>
              <a:rPr lang="nb-NO" sz="2400" dirty="0"/>
            </a:br>
            <a:r>
              <a:rPr lang="nb-NO" sz="2400" dirty="0"/>
              <a:t>Fast &amp; </a:t>
            </a:r>
            <a:r>
              <a:rPr lang="nb-NO" sz="2400" dirty="0" err="1"/>
              <a:t>Curious</a:t>
            </a:r>
            <a:br>
              <a:rPr lang="nb-NO" sz="1800" dirty="0"/>
            </a:br>
            <a:endParaRPr lang="nb-NO" sz="1800" dirty="0"/>
          </a:p>
          <a:p>
            <a:pPr marL="0" indent="0">
              <a:buNone/>
            </a:pPr>
            <a:endParaRPr lang="nb-NO" sz="1800" dirty="0"/>
          </a:p>
          <a:p>
            <a:endParaRPr lang="nb-NO" sz="18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1D278B4-8938-4FC9-AB88-12FFCDB60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220" y="0"/>
            <a:ext cx="7028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28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C8E269-201E-40DB-9489-AB5D91965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767" y="133165"/>
            <a:ext cx="5188770" cy="146195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dirty="0" err="1"/>
              <a:t>Sommerprogram</a:t>
            </a:r>
            <a:br>
              <a:rPr lang="en-US" sz="2400" b="1" dirty="0"/>
            </a:br>
            <a:r>
              <a:rPr lang="en-US" sz="2400" b="1" dirty="0" err="1"/>
              <a:t>Målgruppe</a:t>
            </a:r>
            <a:r>
              <a:rPr lang="en-US" sz="2400" b="1" dirty="0"/>
              <a:t>: </a:t>
            </a:r>
            <a:r>
              <a:rPr lang="en-US" sz="2400" b="1" dirty="0" err="1"/>
              <a:t>Barnefamilier</a:t>
            </a:r>
            <a:r>
              <a:rPr lang="en-US" sz="2400" b="1" dirty="0"/>
              <a:t> og </a:t>
            </a:r>
            <a:r>
              <a:rPr lang="en-US" sz="2400" b="1" dirty="0" err="1"/>
              <a:t>ungdom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1D38DA9-C6ED-4F0E-96FC-B870315EE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1802167"/>
            <a:ext cx="5314543" cy="49226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"/>
            <a:endParaRPr lang="en-US" dirty="0"/>
          </a:p>
          <a:p>
            <a:pPr marL="57150"/>
            <a:r>
              <a:rPr lang="en-US" sz="2000" dirty="0"/>
              <a:t>KONSERTER, MATKURS, TEGNESERIEKURS, SCOOTKURS, TUSENFRYD, SKRIVEKURS, HUNDERFOSSEN, VITENSENTERET, DISKGOLFBANE, LEKELAND, MUSEUM, UTSTILLINGER, BOWLING, KINO, KLATREPARK, FRILUFTSSKOLE, FAMILIEPARK, DYREPARK, PRØYSENLAND,PAINTBALL, GOKART, BRETTKLUBB, TOTENBADET, STOLPEJAKT, TURMULIGHETER OG BADEPLASSER</a:t>
            </a:r>
          </a:p>
          <a:p>
            <a:pPr marL="57150"/>
            <a:endParaRPr lang="en-US" dirty="0"/>
          </a:p>
          <a:p>
            <a:pPr marL="57150"/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 err="1"/>
              <a:t>Avtaler</a:t>
            </a:r>
            <a:r>
              <a:rPr lang="en-US" sz="1400" dirty="0"/>
              <a:t> med </a:t>
            </a:r>
            <a:r>
              <a:rPr lang="en-US" sz="1400" dirty="0" err="1"/>
              <a:t>aktivitetstilbydere</a:t>
            </a:r>
            <a:endParaRPr lang="en-US" sz="1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/>
              <a:t>Bred </a:t>
            </a:r>
            <a:r>
              <a:rPr lang="en-US" sz="1400" dirty="0" err="1"/>
              <a:t>markedsføring</a:t>
            </a:r>
            <a:endParaRPr lang="en-US" sz="1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 err="1"/>
              <a:t>Stor</a:t>
            </a:r>
            <a:r>
              <a:rPr lang="en-US" sz="1400" dirty="0"/>
              <a:t> </a:t>
            </a:r>
            <a:r>
              <a:rPr lang="en-US" sz="1400" dirty="0" err="1"/>
              <a:t>respons</a:t>
            </a:r>
            <a:r>
              <a:rPr lang="en-US" sz="1400" dirty="0"/>
              <a:t> </a:t>
            </a:r>
            <a:r>
              <a:rPr lang="en-US" sz="1400" dirty="0" err="1"/>
              <a:t>som</a:t>
            </a:r>
            <a:r>
              <a:rPr lang="en-US" sz="1400" dirty="0"/>
              <a:t> </a:t>
            </a:r>
            <a:r>
              <a:rPr lang="en-US" sz="1400" dirty="0" err="1"/>
              <a:t>viser</a:t>
            </a:r>
            <a:r>
              <a:rPr lang="en-US" sz="1400" dirty="0"/>
              <a:t> et </a:t>
            </a:r>
            <a:r>
              <a:rPr lang="en-US" sz="1400" dirty="0" err="1"/>
              <a:t>stort</a:t>
            </a:r>
            <a:r>
              <a:rPr lang="en-US" sz="1400" dirty="0"/>
              <a:t> </a:t>
            </a:r>
            <a:r>
              <a:rPr lang="en-US" sz="1400" dirty="0" err="1"/>
              <a:t>behov</a:t>
            </a:r>
            <a:endParaRPr lang="en-US" sz="1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 err="1"/>
              <a:t>Krevende</a:t>
            </a:r>
            <a:r>
              <a:rPr lang="en-US" sz="1400" dirty="0"/>
              <a:t> </a:t>
            </a:r>
            <a:r>
              <a:rPr lang="en-US" sz="1400" dirty="0" err="1"/>
              <a:t>organisering</a:t>
            </a:r>
            <a:r>
              <a:rPr lang="en-US" sz="1400" dirty="0"/>
              <a:t>!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EFEE323-55FC-423C-A0BE-DA60D7852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37" r="9889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5082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D1594C-4D64-4133-8055-453AE9712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148080"/>
            <a:ext cx="4087306" cy="51409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r>
              <a:rPr lang="en-US" b="1" dirty="0"/>
              <a:t>AKTIVITETSKONTAKTER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en-US" b="1" dirty="0" err="1"/>
              <a:t>Strukturer</a:t>
            </a:r>
            <a:r>
              <a:rPr lang="en-US" b="1" dirty="0"/>
              <a:t> og </a:t>
            </a:r>
            <a:r>
              <a:rPr lang="en-US" b="1" dirty="0" err="1"/>
              <a:t>arbeidsmetoder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Like </a:t>
            </a:r>
            <a:r>
              <a:rPr lang="en-US" b="1" dirty="0" err="1"/>
              <a:t>muligheter</a:t>
            </a:r>
            <a:r>
              <a:rPr lang="en-US" b="1" dirty="0"/>
              <a:t>- </a:t>
            </a:r>
            <a:r>
              <a:rPr lang="en-US" b="1" dirty="0" err="1"/>
              <a:t>hindre</a:t>
            </a:r>
            <a:r>
              <a:rPr lang="en-US" b="1" dirty="0"/>
              <a:t> </a:t>
            </a:r>
            <a:r>
              <a:rPr lang="en-US" b="1" dirty="0" err="1"/>
              <a:t>utenforskap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en-US" b="1" dirty="0"/>
              <a:t>Ny </a:t>
            </a:r>
            <a:r>
              <a:rPr lang="en-US" b="1" dirty="0" err="1"/>
              <a:t>nettverk</a:t>
            </a:r>
            <a:r>
              <a:rPr lang="en-US" b="1" dirty="0"/>
              <a:t> og </a:t>
            </a:r>
            <a:r>
              <a:rPr lang="en-US" b="1" dirty="0" err="1"/>
              <a:t>vennskap</a:t>
            </a: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endParaRPr lang="en-US" sz="1400" dirty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B29F9AA-FAC3-4E54-A2F9-EC0FA8807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038" b="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2141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73A5AA-2F02-4EE1-9C89-73FEF575C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4235" y="150921"/>
            <a:ext cx="5314536" cy="21556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 err="1">
                <a:solidFill>
                  <a:schemeClr val="accent2"/>
                </a:solidFill>
              </a:rPr>
              <a:t>Juniorklubb</a:t>
            </a:r>
            <a:br>
              <a:rPr lang="en-US" sz="2400" b="1" dirty="0"/>
            </a:br>
            <a:r>
              <a:rPr lang="en-US" sz="2400" b="1" dirty="0" err="1"/>
              <a:t>Målgruppe</a:t>
            </a:r>
            <a:r>
              <a:rPr lang="en-US" sz="2400" b="1" dirty="0"/>
              <a:t>: 4.-7. </a:t>
            </a:r>
            <a:r>
              <a:rPr lang="en-US" sz="2400" b="1" dirty="0" err="1"/>
              <a:t>trinn</a:t>
            </a:r>
            <a:endParaRPr lang="en-US" sz="2400" b="1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C9340FC-4F43-4D93-AF59-D9A105206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331" r="9496" b="1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C35AE8F-18C2-4DC3-8CE7-0FF0D83F6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4329" y="2175029"/>
            <a:ext cx="5314543" cy="442107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Rett </a:t>
            </a:r>
            <a:r>
              <a:rPr lang="en-US" sz="2400" dirty="0" err="1"/>
              <a:t>etter</a:t>
            </a:r>
            <a:r>
              <a:rPr lang="en-US" sz="2400" dirty="0"/>
              <a:t> </a:t>
            </a:r>
            <a:r>
              <a:rPr lang="en-US" sz="2400" dirty="0" err="1"/>
              <a:t>skoletid</a:t>
            </a:r>
            <a:endParaRPr lang="en-US" sz="2400" dirty="0"/>
          </a:p>
          <a:p>
            <a:pPr marL="57150"/>
            <a:endParaRPr lang="en-US" sz="24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Ingen </a:t>
            </a:r>
            <a:r>
              <a:rPr lang="en-US" sz="2400" dirty="0" err="1"/>
              <a:t>påmelding</a:t>
            </a:r>
            <a:endParaRPr lang="en-US" sz="2400" dirty="0"/>
          </a:p>
          <a:p>
            <a:pPr marL="57150"/>
            <a:endParaRPr lang="en-US" sz="24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Forankret</a:t>
            </a:r>
            <a:r>
              <a:rPr lang="en-US" sz="2400" dirty="0"/>
              <a:t> i og </a:t>
            </a:r>
            <a:r>
              <a:rPr lang="en-US" sz="2400" dirty="0" err="1"/>
              <a:t>rekruttering</a:t>
            </a:r>
            <a:r>
              <a:rPr lang="en-US" sz="2400" dirty="0"/>
              <a:t> </a:t>
            </a:r>
            <a:r>
              <a:rPr lang="en-US" sz="2400" dirty="0" err="1"/>
              <a:t>gjennom</a:t>
            </a:r>
            <a:r>
              <a:rPr lang="en-US" sz="2400" dirty="0"/>
              <a:t> </a:t>
            </a:r>
            <a:r>
              <a:rPr lang="en-US" sz="2400" dirty="0" err="1"/>
              <a:t>skolen</a:t>
            </a:r>
            <a:endParaRPr lang="en-US" sz="24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Aktiviteter</a:t>
            </a:r>
            <a:r>
              <a:rPr lang="en-US" sz="2400" dirty="0"/>
              <a:t> og </a:t>
            </a:r>
            <a:r>
              <a:rPr lang="en-US" sz="2400" dirty="0" err="1"/>
              <a:t>måltid</a:t>
            </a:r>
            <a:endParaRPr lang="en-US" sz="24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Ansatt</a:t>
            </a:r>
            <a:r>
              <a:rPr lang="en-US" sz="2400" dirty="0"/>
              <a:t> 70%, </a:t>
            </a:r>
            <a:r>
              <a:rPr lang="en-US" sz="2400" dirty="0" err="1"/>
              <a:t>omdisponering</a:t>
            </a:r>
            <a:r>
              <a:rPr lang="en-US" sz="2400" dirty="0"/>
              <a:t> </a:t>
            </a:r>
            <a:r>
              <a:rPr lang="en-US" sz="2400" dirty="0" err="1"/>
              <a:t>ansatte</a:t>
            </a:r>
            <a:r>
              <a:rPr lang="en-US" sz="2400" dirty="0"/>
              <a:t>, </a:t>
            </a:r>
            <a:r>
              <a:rPr lang="en-US" sz="2400" dirty="0" err="1"/>
              <a:t>frivllige</a:t>
            </a:r>
            <a:endParaRPr lang="en-US" sz="2400" dirty="0"/>
          </a:p>
          <a:p>
            <a:pPr marL="5715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37021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706EA8-C2ED-4209-95CB-B47A43502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dirty="0"/>
              <a:t>MEKKEVERKSTED</a:t>
            </a:r>
            <a:br>
              <a:rPr lang="en-US" sz="3600" dirty="0"/>
            </a:br>
            <a:r>
              <a:rPr lang="en-US" sz="3600" dirty="0"/>
              <a:t>GRUPPETILBUD </a:t>
            </a:r>
            <a:r>
              <a:rPr lang="en-US" sz="2200" dirty="0" err="1"/>
              <a:t>Fast&amp;curious</a:t>
            </a:r>
            <a:br>
              <a:rPr lang="en-US" sz="2200" dirty="0"/>
            </a:br>
            <a:r>
              <a:rPr lang="en-US" sz="2200" dirty="0" err="1"/>
              <a:t>Målgruppe</a:t>
            </a:r>
            <a:r>
              <a:rPr lang="en-US" sz="2200" dirty="0"/>
              <a:t>: </a:t>
            </a:r>
            <a:r>
              <a:rPr lang="en-US" sz="2200" dirty="0" err="1"/>
              <a:t>ungdom</a:t>
            </a:r>
            <a:r>
              <a:rPr lang="en-US" sz="2200" dirty="0"/>
              <a:t> </a:t>
            </a:r>
            <a:r>
              <a:rPr lang="en-US" sz="2200" dirty="0" err="1"/>
              <a:t>fra</a:t>
            </a:r>
            <a:r>
              <a:rPr lang="en-US" sz="2200" dirty="0"/>
              <a:t> 13 </a:t>
            </a:r>
            <a:r>
              <a:rPr lang="en-US" sz="2200" dirty="0" err="1"/>
              <a:t>år</a:t>
            </a:r>
            <a:br>
              <a:rPr lang="en-US" sz="2200" dirty="0"/>
            </a:br>
            <a:r>
              <a:rPr lang="en-US" sz="2200" dirty="0"/>
              <a:t>                                                 </a:t>
            </a:r>
            <a:r>
              <a:rPr lang="en-US" sz="2200" dirty="0" err="1"/>
              <a:t>hatyringer</a:t>
            </a:r>
            <a:r>
              <a:rPr lang="en-US" sz="2200" dirty="0"/>
              <a:t>/</a:t>
            </a:r>
            <a:r>
              <a:rPr lang="en-US" sz="2200" dirty="0" err="1"/>
              <a:t>radikalisering</a:t>
            </a:r>
            <a:br>
              <a:rPr lang="en-US" sz="2200" dirty="0"/>
            </a:br>
            <a:r>
              <a:rPr lang="en-US" sz="2200" dirty="0"/>
              <a:t>mangler </a:t>
            </a:r>
            <a:r>
              <a:rPr lang="en-US" sz="2200" dirty="0" err="1"/>
              <a:t>tilhørighet</a:t>
            </a:r>
            <a:r>
              <a:rPr lang="en-US" sz="2200" dirty="0"/>
              <a:t>/</a:t>
            </a:r>
            <a:r>
              <a:rPr lang="en-US" sz="2200" dirty="0" err="1"/>
              <a:t>bli</a:t>
            </a:r>
            <a:r>
              <a:rPr lang="en-US" sz="2200" dirty="0"/>
              <a:t> sett</a:t>
            </a:r>
            <a:br>
              <a:rPr lang="en-US" sz="2200" dirty="0"/>
            </a:br>
            <a:r>
              <a:rPr lang="en-US" sz="2200" dirty="0"/>
              <a:t>action og </a:t>
            </a:r>
            <a:r>
              <a:rPr lang="en-US" sz="2200" dirty="0" err="1"/>
              <a:t>spenning</a:t>
            </a:r>
            <a:br>
              <a:rPr lang="en-US" sz="1100" dirty="0"/>
            </a:br>
            <a:br>
              <a:rPr lang="en-US" sz="1100" dirty="0"/>
            </a:br>
            <a:endParaRPr lang="en-US" sz="110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35842FC-FE67-4F1A-A14B-451E5191B4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8" r="35774" b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AADD66E-B9FC-46DB-905C-6F579BE82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38578" y="3616960"/>
            <a:ext cx="5004073" cy="29362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Fyrverkeriet</a:t>
            </a:r>
            <a:r>
              <a:rPr lang="en-US" sz="2000" dirty="0"/>
              <a:t> </a:t>
            </a:r>
            <a:r>
              <a:rPr lang="en-US" sz="2000" dirty="0" err="1"/>
              <a:t>ungdomshus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Motor/</a:t>
            </a:r>
            <a:r>
              <a:rPr lang="en-US" sz="2000" dirty="0" err="1"/>
              <a:t>skruing</a:t>
            </a:r>
            <a:r>
              <a:rPr lang="en-US" sz="2000" dirty="0"/>
              <a:t>/</a:t>
            </a:r>
            <a:r>
              <a:rPr lang="en-US" sz="2000" dirty="0" err="1"/>
              <a:t>småmekanikk</a:t>
            </a:r>
            <a:r>
              <a:rPr lang="en-US" sz="2000" dirty="0"/>
              <a:t>/</a:t>
            </a:r>
            <a:r>
              <a:rPr lang="en-US" sz="2000" dirty="0" err="1"/>
              <a:t>lodding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Aktivitet</a:t>
            </a:r>
            <a:r>
              <a:rPr lang="en-US" sz="2000" dirty="0"/>
              <a:t> : </a:t>
            </a:r>
            <a:r>
              <a:rPr lang="en-US" sz="2000" dirty="0" err="1"/>
              <a:t>forebyggende</a:t>
            </a:r>
            <a:r>
              <a:rPr lang="en-US" sz="2000" dirty="0"/>
              <a:t> </a:t>
            </a:r>
            <a:r>
              <a:rPr lang="en-US" sz="2000" dirty="0" err="1"/>
              <a:t>tiltak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48321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E32F4-3DC5-4408-9333-0E2C0C20F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8052" y="292963"/>
            <a:ext cx="4204312" cy="2778711"/>
          </a:xfrm>
        </p:spPr>
        <p:txBody>
          <a:bodyPr anchor="b">
            <a:normAutofit fontScale="90000"/>
          </a:bodyPr>
          <a:lstStyle/>
          <a:p>
            <a:pPr algn="l"/>
            <a:br>
              <a:rPr lang="nb-NO" sz="2600" b="1" dirty="0"/>
            </a:br>
            <a:br>
              <a:rPr lang="nb-NO" sz="2600" b="1" dirty="0"/>
            </a:br>
            <a:br>
              <a:rPr lang="nb-NO" sz="2600" b="1" dirty="0"/>
            </a:br>
            <a:br>
              <a:rPr lang="nb-NO" sz="2600" b="1" dirty="0"/>
            </a:br>
            <a:br>
              <a:rPr lang="nb-NO" sz="2600" b="1" dirty="0"/>
            </a:br>
            <a:br>
              <a:rPr lang="nb-NO" sz="2600" dirty="0"/>
            </a:br>
            <a:br>
              <a:rPr lang="nb-NO" sz="2600" dirty="0"/>
            </a:br>
            <a:endParaRPr lang="nb-NO" sz="260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1BBB58C-0808-4A1E-9EC0-79CB23B6C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1216" y="355107"/>
            <a:ext cx="5095265" cy="6502883"/>
          </a:xfrm>
        </p:spPr>
        <p:txBody>
          <a:bodyPr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000" dirty="0"/>
              <a:t>Bidra til utjevning av forskjeller ved at flere får samme muligheter for opplevelse og aktivitet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000" dirty="0"/>
              <a:t>Styrke følelse av mestring og tilhørighet</a:t>
            </a:r>
          </a:p>
          <a:p>
            <a:pPr algn="l"/>
            <a:endParaRPr lang="nb-NO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000" dirty="0"/>
              <a:t>Etablere nye vennskap og nettverk</a:t>
            </a:r>
          </a:p>
          <a:p>
            <a:pPr algn="l"/>
            <a:endParaRPr lang="nb-NO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000" dirty="0"/>
              <a:t>At flere unge blir «sett» og loses inn mot fritidsaktivitet, tilbud og/eller tiltak.</a:t>
            </a:r>
          </a:p>
          <a:p>
            <a:pPr algn="l"/>
            <a:endParaRPr lang="nb-NO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000" dirty="0"/>
              <a:t>Gi oss bedre kunnskap og informasjon om barne- og ungdomsmiljøet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000" dirty="0"/>
              <a:t>Evaluering- som grunnlag for videreføring og implementering</a:t>
            </a:r>
          </a:p>
          <a:p>
            <a:pPr algn="l"/>
            <a:endParaRPr lang="nb-NO" sz="500" dirty="0"/>
          </a:p>
          <a:p>
            <a:pPr algn="l"/>
            <a:endParaRPr lang="nb-NO" sz="5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b-NO" sz="5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9F07B5-B0C8-4A04-AE9C-2413D02C1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1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2159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31BF1B-21A1-491B-A92E-1D994FA03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104" y="1396289"/>
            <a:ext cx="503478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100" b="1" dirty="0"/>
            </a:br>
            <a:endParaRPr lang="en-US" sz="1100" b="1" dirty="0"/>
          </a:p>
        </p:txBody>
      </p:sp>
      <p:sp>
        <p:nvSpPr>
          <p:cNvPr id="608" name="Freeform: Shape 390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9" name="Freeform: Shape 392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D3DE7DF-A4F0-41A0-B931-A2EEEAFF7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464" y="279569"/>
            <a:ext cx="9168544" cy="6578432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DA06B5B-B25C-4CCD-9164-7738C0243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2549" y="2871982"/>
            <a:ext cx="2978331" cy="25897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</p:txBody>
      </p:sp>
      <p:graphicFrame>
        <p:nvGraphicFramePr>
          <p:cNvPr id="615" name="Plassholder for innhold 7">
            <a:extLst>
              <a:ext uri="{FF2B5EF4-FFF2-40B4-BE49-F238E27FC236}">
                <a16:creationId xmlns:a16="http://schemas.microsoft.com/office/drawing/2014/main" id="{93A88EB4-04F0-418A-A89A-CAE5B02DE5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6816787"/>
              </p:ext>
            </p:extLst>
          </p:nvPr>
        </p:nvGraphicFramePr>
        <p:xfrm>
          <a:off x="8380519" y="763479"/>
          <a:ext cx="3935649" cy="5814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20582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0dbf139-863c-4237-98ff-e4b817d4cee1">
      <UserInfo>
        <DisplayName>Elisabeth Lund</DisplayName>
        <AccountId>16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B729C784906CB449977F8288B373E28" ma:contentTypeVersion="13" ma:contentTypeDescription="Opprett et nytt dokument." ma:contentTypeScope="" ma:versionID="d728164dd1c5a9a002c2686483a48235">
  <xsd:schema xmlns:xsd="http://www.w3.org/2001/XMLSchema" xmlns:xs="http://www.w3.org/2001/XMLSchema" xmlns:p="http://schemas.microsoft.com/office/2006/metadata/properties" xmlns:ns2="e7572c01-18ad-4d0a-864b-a9cb212d80c3" xmlns:ns3="10dbf139-863c-4237-98ff-e4b817d4cee1" targetNamespace="http://schemas.microsoft.com/office/2006/metadata/properties" ma:root="true" ma:fieldsID="40e39d967339c4e1be09c9008fec5dc5" ns2:_="" ns3:_="">
    <xsd:import namespace="e7572c01-18ad-4d0a-864b-a9cb212d80c3"/>
    <xsd:import namespace="10dbf139-863c-4237-98ff-e4b817d4ce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572c01-18ad-4d0a-864b-a9cb212d80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dbf139-863c-4237-98ff-e4b817d4cee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014985-080B-4DBF-87AA-FD5DB7EE85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A0F6C9-0804-43C9-B524-BE20C92F12A2}">
  <ds:schemaRefs>
    <ds:schemaRef ds:uri="http://schemas.microsoft.com/office/2006/metadata/properties"/>
    <ds:schemaRef ds:uri="http://schemas.microsoft.com/office/infopath/2007/PartnerControls"/>
    <ds:schemaRef ds:uri="10dbf139-863c-4237-98ff-e4b817d4cee1"/>
  </ds:schemaRefs>
</ds:datastoreItem>
</file>

<file path=customXml/itemProps3.xml><?xml version="1.0" encoding="utf-8"?>
<ds:datastoreItem xmlns:ds="http://schemas.openxmlformats.org/officeDocument/2006/customXml" ds:itemID="{2934DEF4-663E-403B-9A47-CE22603EA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572c01-18ad-4d0a-864b-a9cb212d80c3"/>
    <ds:schemaRef ds:uri="10dbf139-863c-4237-98ff-e4b817d4ce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355</Words>
  <Application>Microsoft Office PowerPoint</Application>
  <PresentationFormat>Widescreen</PresentationFormat>
  <Paragraphs>71</Paragraphs>
  <Slides>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Office-tema</vt:lpstr>
      <vt:lpstr>Tverrsektorielt team  Fokusområder  </vt:lpstr>
      <vt:lpstr>Mål</vt:lpstr>
      <vt:lpstr>KONKRETE TILTAK (søknader)</vt:lpstr>
      <vt:lpstr>Sommerprogram Målgruppe: Barnefamilier og ungdom </vt:lpstr>
      <vt:lpstr>   AKTIVITETSKONTAKTER   Strukturer og arbeidsmetoder  Like muligheter- hindre utenforskap   Ny nettverk og vennskap     </vt:lpstr>
      <vt:lpstr>Juniorklubb Målgruppe: 4.-7. trinn</vt:lpstr>
      <vt:lpstr>MEKKEVERKSTED GRUPPETILBUD Fast&amp;curious Målgruppe: ungdom fra 13 år                                                  hatyringer/radikalisering mangler tilhørighet/bli sett action og spenning  </vt:lpstr>
      <vt:lpstr>      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Tilbud/tiltak fra VTK  Fyrverkeriet kultur 2021/22  Forankring: Pilot 0-24 og SLT Tverretatlig team  Statusinformasjon og kunnskapsgrunnlag: tverrsektorielle møter og kommunenes politikontakt</dc:title>
  <dc:creator>Hilde Skogli Ødemark</dc:creator>
  <cp:lastModifiedBy>Hilde Skogli Ødemark</cp:lastModifiedBy>
  <cp:revision>6</cp:revision>
  <dcterms:created xsi:type="dcterms:W3CDTF">2021-03-24T10:07:26Z</dcterms:created>
  <dcterms:modified xsi:type="dcterms:W3CDTF">2021-09-07T07:57:41Z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0x010100BB729C784906CB449977F8288B373E28</vt:lpwstr>
  </property>
</Properties>
</file>